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7343-FC26-4E75-B2B9-004869BF0089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12095-98EF-4C1F-BD20-44B35DB57F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22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0C29A-B59C-F843-8A01-0CEF0D74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2F3B04-A1ED-6E35-F89C-06EC4705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BE3D0-7238-F6E0-53EF-F287C83B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02FF75-FEC7-381F-710A-294E5491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DB0BBB-3500-05C6-9912-361CA385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41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7641D-67BB-7096-94E1-D50D15B8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3F0ED8-6798-7D7D-44DF-BB36516F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1250EF-88C5-6BDE-4F28-1828409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06244-0793-64FD-CEAD-93AC9AED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403968-5071-88C3-1DC7-4130958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86812D-65E4-8FE1-127E-D87982FC9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BCE9A1-9E76-5210-F9F5-52543A67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0AB89C-C611-7AA5-88E7-E76128F7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9EA83B-E161-C18D-7300-0409B2B9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5D5CB7-8D39-B396-AB17-C353C42C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ACAE5-2497-A763-F39E-76AC6783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90462-D6E2-3BC0-FA75-101E37A7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C1E1F3-9F85-0E7E-A992-E4ED2132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BA08BD-E877-1A03-B65B-BA2C2A57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C61CF3-2F3F-61F4-9080-419CD34A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3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2FA2E-B442-D56A-6AD8-FAF01CEB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93B248-0792-18D7-988F-86DB674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1C068B-FFD0-0B22-C9AA-15E118DB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0F4E9F-FBCA-442C-F1D4-5F59BF3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D6C11B-0F14-8033-A360-1F9D351C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EC6B-7A50-59E5-FD88-9BFDAF21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C3C1CD-DEAD-D644-0B26-2DA0D012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B72A41-88E1-0721-CB10-3DB73A0C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492CAA-6F76-DA9C-2763-66FCA904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AA55E8-C1FE-053C-805A-643326E5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26F46-DFA2-DE39-AEB9-3F773E9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73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8BDCC-35E9-EC6D-1C54-526B1369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E61256-30DA-8084-9DD3-21F83AF8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0271A5-C1BD-38D6-42DA-48921E46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C98186-B310-26F2-EFB9-7FE8DE5E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11B1E6-E15D-EA8E-7214-30009D4B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FDFDAE-AF78-60D1-5673-89FB464C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1F9A96-9BA8-E488-15D4-80C25953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0894AC-993C-D3FE-BC46-AFA3D295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7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98302-BED7-158F-7F97-762A74D0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4EED53-7EC8-3EC3-4AD2-5AA911A4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3EDDF0-6184-62B5-CBC8-77D88D55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BE0DE4-F1F2-BC61-9440-5CA0780F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79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AA3311-457F-58C9-7C44-2307E85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DF2A69-7F61-771E-F4CD-820020A6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40BB4F-1541-2CC1-8F02-4811DBA4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3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73C39-96AA-4F8C-511F-FC25B466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086DF-731F-0712-FCBB-4FBF8459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61779-0004-8A32-F9A4-280B23CA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6C9A38-0D54-DB7C-1763-1BE8A764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B03A7-86F1-B68C-627F-B0C091E1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569301-4D21-DB35-F72A-95D62082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3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98470-BCC9-CF2C-2F52-D152D114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D6BE62-10B0-EF36-1F6F-CF733635F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E8AD97-FAD0-A1EB-7A53-5AAE738EA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C7A139-AF72-2E97-01BB-7FCD68D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AF577B-E715-96E9-CA47-1C72533E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D37BE9-0153-757A-405F-88964DB9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63BAE5-381E-522A-43C8-1950C1C4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EADCC-A9CC-B21D-BA4D-939CBAFA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4A953-917B-2748-85C7-D8AA8B9A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24DF-F307-410A-A90B-23E5A91A56D2}" type="datetimeFigureOut">
              <a:rPr lang="it-IT" smtClean="0"/>
              <a:t>13/07/2022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BC9151-F479-5CED-23F5-9A6DF0BDF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58AF2-40C2-9E52-A88F-771482F2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9A0E-C455-49D1-B3B0-8C1F74A8D8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0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4CF33C-683A-E928-5E23-3B936195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629" y="-7892"/>
            <a:ext cx="12689385" cy="7137779"/>
          </a:xfrm>
          <a:prstGeom prst="rect">
            <a:avLst/>
          </a:prstGeom>
        </p:spPr>
      </p:pic>
      <p:pic>
        <p:nvPicPr>
          <p:cNvPr id="7" name="Immagine 6" descr="Immagine che contiene testo, calibro, segnale&#10;&#10;Descrizione generata automaticamente">
            <a:extLst>
              <a:ext uri="{FF2B5EF4-FFF2-40B4-BE49-F238E27FC236}">
                <a16:creationId xmlns:a16="http://schemas.microsoft.com/office/drawing/2014/main" id="{4C45EF6F-476E-C98D-77BC-3E0A69867A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-71995"/>
            <a:ext cx="11144254" cy="291275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2384CC-2110-16C2-2459-E2C4E289687D}"/>
              </a:ext>
            </a:extLst>
          </p:cNvPr>
          <p:cNvSpPr txBox="1"/>
          <p:nvPr/>
        </p:nvSpPr>
        <p:spPr>
          <a:xfrm>
            <a:off x="2402006" y="5961418"/>
            <a:ext cx="795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Pacman-game…. Ma con una piccola rivisitazione adorabile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BC202B-ED7E-07E5-0581-E157C06FC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8" y="5388699"/>
            <a:ext cx="1456256" cy="13546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1ECF6F0-D7D8-EF0B-14CA-0E1DFE016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03" y="5465811"/>
            <a:ext cx="1215903" cy="12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74CEC0DC-A382-B2A5-D02B-D4E5AAC7C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08" l="7195" r="90000">
                        <a14:foregroundMark x1="21341" y1="75459" x2="20000" y2="31193"/>
                        <a14:foregroundMark x1="35854" y1="81422" x2="35610" y2="52982"/>
                        <a14:foregroundMark x1="18293" y1="48165" x2="10000" y2="45872"/>
                        <a14:foregroundMark x1="34512" y1="48624" x2="39756" y2="35092"/>
                        <a14:foregroundMark x1="57195" y1="80734" x2="54024" y2="32798"/>
                        <a14:foregroundMark x1="7195" y1="48853" x2="7195" y2="47018"/>
                        <a14:foregroundMark x1="8415" y1="49541" x2="20488" y2="46560"/>
                        <a14:foregroundMark x1="20488" y1="46560" x2="20488" y2="46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30" y="-538678"/>
            <a:ext cx="7810500" cy="415290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559A0AE-695D-7D31-5EE1-F86EFF6B3C19}"/>
              </a:ext>
            </a:extLst>
          </p:cNvPr>
          <p:cNvSpPr/>
          <p:nvPr/>
        </p:nvSpPr>
        <p:spPr>
          <a:xfrm>
            <a:off x="189878" y="3423494"/>
            <a:ext cx="11566584" cy="32437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F0B12E9-329D-0107-98ED-6DA678FA7502}"/>
              </a:ext>
            </a:extLst>
          </p:cNvPr>
          <p:cNvSpPr txBox="1"/>
          <p:nvPr/>
        </p:nvSpPr>
        <p:spPr>
          <a:xfrm>
            <a:off x="326071" y="3614222"/>
            <a:ext cx="6716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</a:rPr>
              <a:t>Membri Proponenti:</a:t>
            </a:r>
          </a:p>
          <a:p>
            <a:endParaRPr lang="it-IT" sz="2200" b="1" dirty="0">
              <a:solidFill>
                <a:schemeClr val="bg1"/>
              </a:solidFill>
            </a:endParaRPr>
          </a:p>
          <a:p>
            <a:endParaRPr lang="it-IT" sz="2200" b="1" dirty="0">
              <a:solidFill>
                <a:schemeClr val="bg1"/>
              </a:solidFill>
            </a:endParaRPr>
          </a:p>
          <a:p>
            <a:r>
              <a:rPr lang="it-IT" sz="2200" b="1" dirty="0">
                <a:solidFill>
                  <a:schemeClr val="bg1"/>
                </a:solidFill>
              </a:rPr>
              <a:t>Salvatore De Rosa, Matricola: 0124001981</a:t>
            </a:r>
          </a:p>
          <a:p>
            <a:r>
              <a:rPr lang="it-IT" sz="2200" b="1" dirty="0">
                <a:solidFill>
                  <a:schemeClr val="bg1"/>
                </a:solidFill>
              </a:rPr>
              <a:t>Mario de Leo, Matricola:0124001945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sz="2200" b="1" dirty="0">
                <a:solidFill>
                  <a:schemeClr val="bg1"/>
                </a:solidFill>
              </a:rPr>
              <a:t>Pattern utilizzati: Strategy, State, </a:t>
            </a:r>
            <a:r>
              <a:rPr lang="it-IT" sz="2200" b="1" dirty="0" err="1">
                <a:solidFill>
                  <a:schemeClr val="bg1"/>
                </a:solidFill>
              </a:rPr>
              <a:t>Factory</a:t>
            </a:r>
            <a:r>
              <a:rPr lang="it-IT" sz="2200" b="1" dirty="0">
                <a:solidFill>
                  <a:schemeClr val="bg1"/>
                </a:solidFill>
              </a:rPr>
              <a:t> Pattern, Proxy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BEB3FEE-E283-D39D-12A6-161F2867B079}"/>
              </a:ext>
            </a:extLst>
          </p:cNvPr>
          <p:cNvSpPr txBox="1"/>
          <p:nvPr/>
        </p:nvSpPr>
        <p:spPr>
          <a:xfrm>
            <a:off x="7710985" y="3614222"/>
            <a:ext cx="37741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</a:rPr>
              <a:t>Software Utilizzato:</a:t>
            </a:r>
          </a:p>
          <a:p>
            <a:r>
              <a:rPr lang="it-IT" sz="2200" b="1" i="1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IntellijIdea</a:t>
            </a:r>
            <a:endParaRPr lang="it-IT" sz="2200" b="1" i="1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it-IT" b="1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it-IT" b="1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it-IT" sz="2200" b="1" dirty="0">
                <a:solidFill>
                  <a:schemeClr val="bg1"/>
                </a:solidFill>
              </a:rPr>
              <a:t>Corso Programmazione 3:</a:t>
            </a:r>
          </a:p>
          <a:p>
            <a:r>
              <a:rPr lang="it-IT" sz="2200" b="1" dirty="0">
                <a:solidFill>
                  <a:schemeClr val="bg1"/>
                </a:solidFill>
              </a:rPr>
              <a:t>Docenti:</a:t>
            </a:r>
          </a:p>
          <a:p>
            <a:r>
              <a:rPr lang="it-IT" sz="2200" b="1" dirty="0">
                <a:solidFill>
                  <a:schemeClr val="bg1"/>
                </a:solidFill>
              </a:rPr>
              <a:t>Angelo Ciaramella</a:t>
            </a:r>
          </a:p>
          <a:p>
            <a:r>
              <a:rPr lang="it-IT" sz="2200" b="1" dirty="0">
                <a:solidFill>
                  <a:schemeClr val="bg1"/>
                </a:solidFill>
              </a:rPr>
              <a:t>Raffaele Montella</a:t>
            </a:r>
          </a:p>
          <a:p>
            <a:r>
              <a:rPr lang="it-IT" sz="2200" b="1" dirty="0">
                <a:solidFill>
                  <a:schemeClr val="bg1"/>
                </a:solidFill>
              </a:rPr>
              <a:t>Anno Accademico: 2021-22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4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6AF322-4809-BF02-FD90-83969522F970}"/>
              </a:ext>
            </a:extLst>
          </p:cNvPr>
          <p:cNvSpPr/>
          <p:nvPr/>
        </p:nvSpPr>
        <p:spPr>
          <a:xfrm>
            <a:off x="2221202" y="114953"/>
            <a:ext cx="81783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Descrizione del progetto: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BB8352-AA64-FBCB-7012-26E7EE9DCA73}"/>
              </a:ext>
            </a:extLst>
          </p:cNvPr>
          <p:cNvSpPr txBox="1"/>
          <p:nvPr/>
        </p:nvSpPr>
        <p:spPr>
          <a:xfrm>
            <a:off x="191069" y="1228299"/>
            <a:ext cx="1173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Il progetto si basa sul classico gioco di </a:t>
            </a:r>
            <a:r>
              <a:rPr lang="it-IT" b="1" dirty="0" err="1">
                <a:solidFill>
                  <a:schemeClr val="bg1"/>
                </a:solidFill>
              </a:rPr>
              <a:t>pacman</a:t>
            </a:r>
            <a:r>
              <a:rPr lang="it-IT" b="1" dirty="0">
                <a:solidFill>
                  <a:schemeClr val="bg1"/>
                </a:solidFill>
              </a:rPr>
              <a:t>, ma con una piccola variazione, ossia l’aggiunta di un nemico adorabile, ma rompiscatole. Il gioco inizia principalmente dalla sezione menu, il quale è composta dal tasto gioca, dove impersoniamo la nostra pallina gialla, che vorrà raggiungere il suo scopo, ossia quello di mangiare tutte le palline, senza essere disintegrato dai fantasmi, e dalla sezione High-score, dove ci saranno tutti i nostri punteggi, e in ultimo, dal tasto esci, che ci farà uscire dal gioco.</a:t>
            </a:r>
          </a:p>
          <a:p>
            <a:r>
              <a:rPr lang="it-IT" b="1" dirty="0">
                <a:solidFill>
                  <a:schemeClr val="bg1"/>
                </a:solidFill>
              </a:rPr>
              <a:t>N.B. per il corretto utilizzo del DB cambiare il </a:t>
            </a:r>
            <a:r>
              <a:rPr lang="it-IT" b="1" dirty="0" err="1">
                <a:solidFill>
                  <a:schemeClr val="bg1"/>
                </a:solidFill>
              </a:rPr>
              <a:t>path</a:t>
            </a:r>
            <a:r>
              <a:rPr lang="it-IT" b="1" dirty="0">
                <a:solidFill>
                  <a:schemeClr val="bg1"/>
                </a:solidFill>
              </a:rPr>
              <a:t> con il vostro.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A4FA94-84F4-0FFC-2FE6-B34B00E8A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67" y="2980051"/>
            <a:ext cx="4876877" cy="36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2828E62-24A4-2A5D-DCA9-9089F34C1808}"/>
              </a:ext>
            </a:extLst>
          </p:cNvPr>
          <p:cNvSpPr/>
          <p:nvPr/>
        </p:nvSpPr>
        <p:spPr>
          <a:xfrm>
            <a:off x="6150634" y="-1"/>
            <a:ext cx="6732854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CBD27F8-0D44-1477-40CA-A828CE4078BB}"/>
              </a:ext>
            </a:extLst>
          </p:cNvPr>
          <p:cNvSpPr/>
          <p:nvPr/>
        </p:nvSpPr>
        <p:spPr>
          <a:xfrm>
            <a:off x="7007838" y="-1"/>
            <a:ext cx="49650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330F7F-F939-7C84-56F2-3E756BA3DBDA}"/>
              </a:ext>
            </a:extLst>
          </p:cNvPr>
          <p:cNvSpPr txBox="1"/>
          <p:nvPr/>
        </p:nvSpPr>
        <p:spPr>
          <a:xfrm>
            <a:off x="6345806" y="1162504"/>
            <a:ext cx="5929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Questo pattern permette di switchare il fantasma in 3 categorie:</a:t>
            </a:r>
          </a:p>
          <a:p>
            <a:endParaRPr lang="it-IT" sz="2000" b="1" dirty="0"/>
          </a:p>
          <a:p>
            <a:r>
              <a:rPr lang="it-IT" sz="2000" b="1" dirty="0"/>
              <a:t>1)</a:t>
            </a:r>
            <a:r>
              <a:rPr lang="it-IT" sz="2000" b="1" dirty="0" err="1"/>
              <a:t>ChaseState</a:t>
            </a:r>
            <a:r>
              <a:rPr lang="it-IT" sz="2000" b="1" dirty="0"/>
              <a:t>: Se lo state è uguale al </a:t>
            </a:r>
            <a:r>
              <a:rPr lang="it-IT" sz="2000" b="1" dirty="0" err="1"/>
              <a:t>ChaseState</a:t>
            </a:r>
            <a:r>
              <a:rPr lang="it-IT" sz="2000" b="1" dirty="0"/>
              <a:t>, allora i fantasmi saranno impegnati a inseguire e distruggere il </a:t>
            </a:r>
            <a:r>
              <a:rPr lang="it-IT" sz="2000" b="1" dirty="0" err="1"/>
              <a:t>pacman</a:t>
            </a:r>
            <a:r>
              <a:rPr lang="it-IT" sz="2000" b="1" dirty="0"/>
              <a:t>.</a:t>
            </a:r>
          </a:p>
          <a:p>
            <a:endParaRPr lang="it-IT" sz="2000" b="1" dirty="0"/>
          </a:p>
          <a:p>
            <a:r>
              <a:rPr lang="it-IT" sz="2000" b="1" dirty="0"/>
              <a:t>2)</a:t>
            </a:r>
            <a:r>
              <a:rPr lang="it-IT" sz="2000" b="1" dirty="0" err="1"/>
              <a:t>FrightenedState</a:t>
            </a:r>
            <a:r>
              <a:rPr lang="it-IT" sz="2000" b="1" dirty="0"/>
              <a:t>: Se il </a:t>
            </a:r>
            <a:r>
              <a:rPr lang="it-IT" sz="2000" b="1" dirty="0" err="1"/>
              <a:t>pacman</a:t>
            </a:r>
            <a:r>
              <a:rPr lang="it-IT" sz="2000" b="1" dirty="0"/>
              <a:t> mangia il </a:t>
            </a:r>
            <a:r>
              <a:rPr lang="it-IT" sz="2000" b="1" dirty="0" err="1"/>
              <a:t>SuperPacGum</a:t>
            </a:r>
            <a:r>
              <a:rPr lang="it-IT" sz="2000" b="1" dirty="0"/>
              <a:t>, allora i fantasmi passeranno allo stato «Spaventato». </a:t>
            </a:r>
          </a:p>
          <a:p>
            <a:endParaRPr lang="it-IT" sz="2000" b="1" dirty="0"/>
          </a:p>
          <a:p>
            <a:r>
              <a:rPr lang="it-IT" sz="2000" b="1" dirty="0" smtClean="0"/>
              <a:t>3)</a:t>
            </a:r>
            <a:r>
              <a:rPr lang="it-IT" sz="2000" b="1" dirty="0" err="1" smtClean="0"/>
              <a:t>HouseMode</a:t>
            </a:r>
            <a:r>
              <a:rPr lang="it-IT" sz="2000" b="1" dirty="0" smtClean="0"/>
              <a:t>: </a:t>
            </a:r>
            <a:r>
              <a:rPr lang="it-IT" sz="2000" b="1" dirty="0"/>
              <a:t>Sono le posizioni iniziali dei fantasmi, inoltre, dopo che il </a:t>
            </a:r>
            <a:r>
              <a:rPr lang="it-IT" sz="2000" b="1" dirty="0" err="1"/>
              <a:t>pacman</a:t>
            </a:r>
            <a:r>
              <a:rPr lang="it-IT" sz="2000" b="1" dirty="0"/>
              <a:t> avrà mangiato un fantasma ritornerà nella sua posizione d’origine.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91" y="0"/>
            <a:ext cx="3838521" cy="67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2828E62-24A4-2A5D-DCA9-9089F34C1808}"/>
              </a:ext>
            </a:extLst>
          </p:cNvPr>
          <p:cNvSpPr/>
          <p:nvPr/>
        </p:nvSpPr>
        <p:spPr>
          <a:xfrm>
            <a:off x="6006252" y="1"/>
            <a:ext cx="695236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7020D1-F39C-D9A2-F7E5-8932773E21A5}"/>
              </a:ext>
            </a:extLst>
          </p:cNvPr>
          <p:cNvSpPr/>
          <p:nvPr/>
        </p:nvSpPr>
        <p:spPr>
          <a:xfrm>
            <a:off x="6979100" y="166984"/>
            <a:ext cx="48938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Strategy Pattern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0BB67F-F30B-0C5E-D9A1-EA1BB9EE2203}"/>
              </a:ext>
            </a:extLst>
          </p:cNvPr>
          <p:cNvSpPr txBox="1"/>
          <p:nvPr/>
        </p:nvSpPr>
        <p:spPr>
          <a:xfrm>
            <a:off x="6105525" y="1090313"/>
            <a:ext cx="608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Lo Strategy definisce i diversi comportamenti che i 4 fantasmi assumeranno, ossia Chase e </a:t>
            </a:r>
            <a:r>
              <a:rPr lang="it-IT" b="1" dirty="0" err="1"/>
              <a:t>Frightened</a:t>
            </a:r>
            <a:r>
              <a:rPr lang="it-IT" b="1" dirty="0"/>
              <a:t>, che, se rientra nel </a:t>
            </a:r>
            <a:r>
              <a:rPr lang="it-IT" b="1" dirty="0" err="1"/>
              <a:t>chase</a:t>
            </a:r>
            <a:r>
              <a:rPr lang="it-IT" b="1" dirty="0"/>
              <a:t>, in base alla posizione attuale applicherà la Strategia d’inseguimento, se invece i fantasmi si ritroveranno spaventati allora con il </a:t>
            </a:r>
            <a:r>
              <a:rPr lang="it-IT" b="1" dirty="0" err="1"/>
              <a:t>frightened</a:t>
            </a:r>
            <a:r>
              <a:rPr lang="it-IT" b="1" dirty="0"/>
              <a:t> Strategy effettueranno movimenti inversi per confondere il Pacman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C7EB11-577B-EA3E-D344-7D9325EE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" y="1090313"/>
            <a:ext cx="5913915" cy="42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2828E62-24A4-2A5D-DCA9-9089F34C1808}"/>
              </a:ext>
            </a:extLst>
          </p:cNvPr>
          <p:cNvSpPr/>
          <p:nvPr/>
        </p:nvSpPr>
        <p:spPr>
          <a:xfrm>
            <a:off x="6219646" y="0"/>
            <a:ext cx="6658180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CFCEAE1-6EB3-A059-BC64-706826980EA0}"/>
              </a:ext>
            </a:extLst>
          </p:cNvPr>
          <p:cNvSpPr/>
          <p:nvPr/>
        </p:nvSpPr>
        <p:spPr>
          <a:xfrm>
            <a:off x="7000875" y="114300"/>
            <a:ext cx="4943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Factory</a:t>
            </a:r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Pattern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D8BE69-3BAC-0F6D-2CBE-0B5D9380B4B1}"/>
              </a:ext>
            </a:extLst>
          </p:cNvPr>
          <p:cNvSpPr txBox="1"/>
          <p:nvPr/>
        </p:nvSpPr>
        <p:spPr>
          <a:xfrm>
            <a:off x="6219646" y="1243282"/>
            <a:ext cx="630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Il </a:t>
            </a:r>
            <a:r>
              <a:rPr lang="it-IT" b="1" dirty="0" err="1"/>
              <a:t>Factory</a:t>
            </a:r>
            <a:r>
              <a:rPr lang="it-IT" b="1" dirty="0"/>
              <a:t> pattern permette la creazione degli oggetti nella mappa, ossia il </a:t>
            </a:r>
            <a:r>
              <a:rPr lang="it-IT" b="1" dirty="0" err="1"/>
              <a:t>PacGum</a:t>
            </a:r>
            <a:r>
              <a:rPr lang="it-IT" b="1" dirty="0"/>
              <a:t> e il </a:t>
            </a:r>
            <a:r>
              <a:rPr lang="it-IT" b="1" dirty="0" err="1"/>
              <a:t>SuperPacGum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62E425-D3EB-1537-5E35-7F90C1C9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3" y="805218"/>
            <a:ext cx="5669745" cy="40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2828E62-24A4-2A5D-DCA9-9089F34C1808}"/>
              </a:ext>
            </a:extLst>
          </p:cNvPr>
          <p:cNvSpPr/>
          <p:nvPr/>
        </p:nvSpPr>
        <p:spPr>
          <a:xfrm>
            <a:off x="6202392" y="1"/>
            <a:ext cx="668109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DC92D88-FCCA-1CBF-7D56-A51451851E34}"/>
              </a:ext>
            </a:extLst>
          </p:cNvPr>
          <p:cNvSpPr/>
          <p:nvPr/>
        </p:nvSpPr>
        <p:spPr>
          <a:xfrm>
            <a:off x="6958094" y="166984"/>
            <a:ext cx="5233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Proxy Pattern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926D7C-DA8D-2B80-B0A6-9795CF0D62EF}"/>
              </a:ext>
            </a:extLst>
          </p:cNvPr>
          <p:cNvSpPr txBox="1"/>
          <p:nvPr/>
        </p:nvSpPr>
        <p:spPr>
          <a:xfrm>
            <a:off x="6262777" y="1406106"/>
            <a:ext cx="607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Il Proxy Pattern è colui che fornisce sicurezza e visualizzazione nel nostro Database</a:t>
            </a:r>
          </a:p>
        </p:txBody>
      </p:sp>
      <p:pic>
        <p:nvPicPr>
          <p:cNvPr id="8" name="Immagine 7" descr="Immagine che contiene testo, parete, tabellonesegnapunti&#10;&#10;Descrizione generata automaticamente">
            <a:extLst>
              <a:ext uri="{FF2B5EF4-FFF2-40B4-BE49-F238E27FC236}">
                <a16:creationId xmlns:a16="http://schemas.microsoft.com/office/drawing/2014/main" id="{CF402E04-5279-44D9-6F42-050B4821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5" y="2117943"/>
            <a:ext cx="5801751" cy="21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15D3B3C-60DF-A43A-9ED6-A2B3E4D95988}"/>
              </a:ext>
            </a:extLst>
          </p:cNvPr>
          <p:cNvSpPr/>
          <p:nvPr/>
        </p:nvSpPr>
        <p:spPr>
          <a:xfrm>
            <a:off x="2353276" y="0"/>
            <a:ext cx="74094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Esempi di Output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6410EB-47C7-219E-1199-A34C930D2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83" y="4221631"/>
            <a:ext cx="3528503" cy="263636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4A6204-28FA-9FA7-BEAF-E8D4F6B1E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" y="881126"/>
            <a:ext cx="3877406" cy="28623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D6A42D7-F621-58D7-104C-DAFB8571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63" y="942595"/>
            <a:ext cx="4075276" cy="3026393"/>
          </a:xfrm>
          <a:prstGeom prst="rect">
            <a:avLst/>
          </a:prstGeom>
        </p:spPr>
      </p:pic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9834808-3F89-2002-91EE-471FBEBC9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32" y="3785675"/>
            <a:ext cx="3877406" cy="28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A3BBBFC-EA0F-94EB-E759-3F3E59F7ECD5}"/>
              </a:ext>
            </a:extLst>
          </p:cNvPr>
          <p:cNvSpPr/>
          <p:nvPr/>
        </p:nvSpPr>
        <p:spPr>
          <a:xfrm>
            <a:off x="3255245" y="0"/>
            <a:ext cx="5681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</a:t>
            </a:r>
            <a:r>
              <a:rPr lang="it-IT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Diagram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64CC60-5F85-D489-F04B-82C3DE5D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857413"/>
            <a:ext cx="11169748" cy="5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341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sasy1464@gmail.com</dc:creator>
  <cp:lastModifiedBy>mariodeleo5@libero.it</cp:lastModifiedBy>
  <cp:revision>19</cp:revision>
  <dcterms:created xsi:type="dcterms:W3CDTF">2022-07-09T08:07:27Z</dcterms:created>
  <dcterms:modified xsi:type="dcterms:W3CDTF">2022-07-13T12:12:20Z</dcterms:modified>
</cp:coreProperties>
</file>