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76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6/6/2024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emmarex/plantdisease" TargetMode="External"/><Relationship Id="rId3" Type="http://schemas.openxmlformats.org/officeDocument/2006/relationships/image" Target="../media/image7.jpeg"/><Relationship Id="rId7" Type="http://schemas.openxmlformats.org/officeDocument/2006/relationships/hyperlink" Target="https://plantvillage.psu.edu/datase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423" y="742109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Plant Disease Detection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576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Under Mentorship of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Dr. Satyajit Das and Mr. Bhavesh Ram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-by Satyadev Subudhi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2ED8-C9B5-8ADC-BBC8-5F7C02C6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6277"/>
          </a:xfrm>
        </p:spPr>
        <p:txBody>
          <a:bodyPr>
            <a:normAutofit fontScale="90000"/>
          </a:bodyPr>
          <a:lstStyle/>
          <a:p>
            <a:r>
              <a:rPr lang="en-IN" dirty="0"/>
              <a:t>Code for Testing on custom input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C5C24-2DF7-AC28-83A1-4C7A79050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1966428"/>
            <a:ext cx="10058400" cy="37057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E9E72-4EF7-C3BC-8A9A-4E5B7D88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C1F674-9B9E-80EB-9F90-B69F1054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21" y="317635"/>
            <a:ext cx="9904395" cy="60735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2FDD9-FB2D-4BD3-B125-B806C3DC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7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C69E-336E-DB9D-CC6A-F863C0C3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9907"/>
          </a:xfrm>
        </p:spPr>
        <p:txBody>
          <a:bodyPr/>
          <a:lstStyle/>
          <a:p>
            <a:r>
              <a:rPr lang="en-IN" dirty="0"/>
              <a:t>Optimizations that can be performed: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9994-FCCB-9FF7-A63B-154E234F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add more layers in model to improve accuracy of model</a:t>
            </a:r>
          </a:p>
          <a:p>
            <a:r>
              <a:rPr lang="en-IN" dirty="0"/>
              <a:t>We can increase number of EPOCHS so that we get more accurate weights</a:t>
            </a:r>
          </a:p>
          <a:p>
            <a:r>
              <a:rPr lang="en-IN" dirty="0"/>
              <a:t>We can chose training, validation and testing to be 60,20,20 </a:t>
            </a:r>
            <a:r>
              <a:rPr lang="en-IN" dirty="0" err="1"/>
              <a:t>resp</a:t>
            </a:r>
            <a:r>
              <a:rPr lang="en-IN" dirty="0"/>
              <a:t> for large data</a:t>
            </a:r>
          </a:p>
          <a:p>
            <a:r>
              <a:rPr lang="en-IN" dirty="0"/>
              <a:t>We can increase batch size in case of larger dataset</a:t>
            </a:r>
          </a:p>
          <a:p>
            <a:r>
              <a:rPr lang="en-IN" dirty="0"/>
              <a:t>GPU can be used for faster compiling and model 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2E07E-9FB9-0A27-3BF9-37186B5C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2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B31559-4DA1-7FDE-22D3-3642FA01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*Description:* This dataset consists of images of plants with and without diseases, labeled with the type of disease. We need to build a model which can predict the type of disease from a given picture with high accuracy.</a:t>
            </a:r>
          </a:p>
          <a:p>
            <a:endParaRPr lang="en-US" dirty="0"/>
          </a:p>
          <a:p>
            <a:r>
              <a:rPr lang="en-US" dirty="0"/>
              <a:t>*Source:* [Plant Village Dataset](</a:t>
            </a:r>
            <a:r>
              <a:rPr lang="en-US" dirty="0">
                <a:hlinkClick r:id="rId7"/>
              </a:rPr>
              <a:t>https://plantvillage.psu.edu/datasets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*Example Dataset:* [Plant Village Disease Classification](</a:t>
            </a:r>
            <a:r>
              <a:rPr lang="en-US" dirty="0">
                <a:hlinkClick r:id="rId8"/>
              </a:rPr>
              <a:t>https://www.kaggle.com/datasets/emmarex/plantdisease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IN" dirty="0">
                <a:solidFill>
                  <a:schemeClr val="accent1"/>
                </a:solidFill>
              </a:rPr>
              <a:t>Note</a:t>
            </a:r>
            <a:r>
              <a:rPr lang="en-IN" dirty="0"/>
              <a:t>: I have used a subset of dataset for model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5777-71F4-958E-D6FB-542CA099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4661"/>
          </a:xfrm>
        </p:spPr>
        <p:txBody>
          <a:bodyPr/>
          <a:lstStyle/>
          <a:p>
            <a:r>
              <a:rPr lang="en-IN" dirty="0"/>
              <a:t>Initialization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CAFD-F601-F361-5190-ACC0039A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80674"/>
            <a:ext cx="10058400" cy="4391526"/>
          </a:xfrm>
        </p:spPr>
        <p:txBody>
          <a:bodyPr/>
          <a:lstStyle/>
          <a:p>
            <a:r>
              <a:rPr lang="en-IN" dirty="0"/>
              <a:t>Loading a subset of data (Too much computation for entire dataset ) which contains Pepper and Potato leaf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122D6-D5A0-C2BA-AE0F-DC257CC4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041751-CE00-7B26-088B-F0E82195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1" y="2632991"/>
            <a:ext cx="10162833" cy="39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4E6A-F351-89D2-C467-E0B237C4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0539"/>
          </a:xfrm>
        </p:spPr>
        <p:txBody>
          <a:bodyPr/>
          <a:lstStyle/>
          <a:p>
            <a:r>
              <a:rPr lang="en-IN" dirty="0" err="1"/>
              <a:t>Vizualisation</a:t>
            </a:r>
            <a:r>
              <a:rPr lang="en-IN" dirty="0"/>
              <a:t> of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2BE991-B7E3-C0C0-1745-E6668A739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651" y="1780674"/>
            <a:ext cx="9692639" cy="45926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619C-F2EC-8FAD-D3FB-AF3BC799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1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C6BD-FD37-DB83-97CC-AF04291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0025"/>
          </a:xfrm>
        </p:spPr>
        <p:txBody>
          <a:bodyPr>
            <a:normAutofit fontScale="90000"/>
          </a:bodyPr>
          <a:lstStyle/>
          <a:p>
            <a:r>
              <a:rPr lang="en-IN" dirty="0"/>
              <a:t>Splitting dataset into 3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5ED05-374F-A04F-6D97-04E50A80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88CE6-CE43-B934-16DC-039629B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11166"/>
            <a:ext cx="10058400" cy="4661034"/>
          </a:xfrm>
        </p:spPr>
        <p:txBody>
          <a:bodyPr/>
          <a:lstStyle/>
          <a:p>
            <a:r>
              <a:rPr lang="en-IN" dirty="0"/>
              <a:t>Training set =  data which will be used for training model (70%)</a:t>
            </a:r>
          </a:p>
          <a:p>
            <a:r>
              <a:rPr lang="en-IN" dirty="0"/>
              <a:t>Validation set = data to tested on while training (20%)</a:t>
            </a:r>
          </a:p>
          <a:p>
            <a:r>
              <a:rPr lang="en-IN" dirty="0"/>
              <a:t>Testing set = data to tested on after training is done (10%)</a:t>
            </a:r>
          </a:p>
          <a:p>
            <a:endParaRPr lang="en-IN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F3F2991-2863-07E6-1247-2826A34F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68328"/>
            <a:ext cx="10058400" cy="34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F3BE-EF39-F4CD-51C6-C4809E6B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391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Resizing the data and performing </a:t>
            </a:r>
            <a:br>
              <a:rPr lang="en-IN" dirty="0"/>
            </a:br>
            <a:r>
              <a:rPr lang="en-IN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56E2-DAF8-4B68-B6EC-36175380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44303"/>
            <a:ext cx="10058400" cy="4227897"/>
          </a:xfrm>
        </p:spPr>
        <p:txBody>
          <a:bodyPr/>
          <a:lstStyle/>
          <a:p>
            <a:r>
              <a:rPr lang="en-IN" dirty="0"/>
              <a:t>Scaling the data and performing data augmentation (Rotating and flipping images)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765E6-341C-825E-DD08-A254ED28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AA3C3-01A6-19C1-C307-BB2A2BA5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5" y="2609081"/>
            <a:ext cx="8210550" cy="36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E7D4-FB07-38AE-368D-3B92FFA7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92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Model </a:t>
            </a:r>
            <a:r>
              <a:rPr lang="en-IN" dirty="0" err="1"/>
              <a:t>Architechture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CA61-37C4-E4E1-6A8B-70FA2678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6451"/>
            <a:ext cx="10058400" cy="4435749"/>
          </a:xfrm>
        </p:spPr>
        <p:txBody>
          <a:bodyPr/>
          <a:lstStyle/>
          <a:p>
            <a:r>
              <a:rPr lang="en-IN" dirty="0"/>
              <a:t>CNN model is used with multiple layers for better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3C3E4-50B5-6780-694D-D0BFBD5D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8264A-EDDE-C821-FEA4-34B40CDC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9" y="2202160"/>
            <a:ext cx="10714759" cy="44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9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A97EFF-BFB0-B037-BCC1-9221AEE0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78" y="3896947"/>
            <a:ext cx="10058400" cy="24031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8BF80-225D-92F8-0420-CF2F81F2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78441147-A49A-5BD0-F1E5-7FFD927E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79" y="692296"/>
            <a:ext cx="9267685" cy="28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64AC-13C2-BCB0-31F2-1B165024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6160"/>
          </a:xfrm>
        </p:spPr>
        <p:txBody>
          <a:bodyPr/>
          <a:lstStyle/>
          <a:p>
            <a:r>
              <a:rPr lang="en-IN" dirty="0"/>
              <a:t>Training and validation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3226B1-9F6B-5CD7-35EB-DD83CF4DD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59" y="2221484"/>
            <a:ext cx="8412481" cy="4051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3A229-C05C-B2BE-8557-AE9BEB3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7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48</TotalTime>
  <Words>316</Words>
  <Application>Microsoft Office PowerPoint</Application>
  <PresentationFormat>Widescreen</PresentationFormat>
  <Paragraphs>47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Plant Disease Detection</vt:lpstr>
      <vt:lpstr>Problem Statement</vt:lpstr>
      <vt:lpstr>Initialization process</vt:lpstr>
      <vt:lpstr>Vizualisation of the dataset</vt:lpstr>
      <vt:lpstr>Splitting dataset into 3 partitions</vt:lpstr>
      <vt:lpstr>Resizing the data and performing  data augmentation</vt:lpstr>
      <vt:lpstr>Model Architechture</vt:lpstr>
      <vt:lpstr>PowerPoint Presentation</vt:lpstr>
      <vt:lpstr>Training and validation plots</vt:lpstr>
      <vt:lpstr>Code for Testing on custom input</vt:lpstr>
      <vt:lpstr>PowerPoint Presentation</vt:lpstr>
      <vt:lpstr>Optimizations that can be performed: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Satyadev Subudhi</dc:creator>
  <cp:lastModifiedBy>Satyadev Subudhi</cp:lastModifiedBy>
  <cp:revision>4</cp:revision>
  <dcterms:created xsi:type="dcterms:W3CDTF">2024-06-06T16:25:45Z</dcterms:created>
  <dcterms:modified xsi:type="dcterms:W3CDTF">2024-06-06T17:28:17Z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