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3abe760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3abe760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83abe76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83abe76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83abe760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83abe760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5025" y="1578400"/>
            <a:ext cx="5713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/>
              <a:t>Phylogenetic analysis.nf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Michał Somala Paweł Grygielski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75775" y="393750"/>
            <a:ext cx="79800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/>
              <a:t>Jakie problemy </a:t>
            </a:r>
            <a:r>
              <a:rPr lang="pl" sz="3700"/>
              <a:t>rozwiązuje program ?</a:t>
            </a:r>
            <a:endParaRPr sz="3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00475" y="1849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Porównywanie niezliczonej ilości sekwencji DNA.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Możliwość dokładnego przyrównania sekwencji organizmów.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l" sz="1800"/>
              <a:t>Stworzenie drzewa filogenetycznego.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900"/>
              <a:t>Jak działa program ?</a:t>
            </a:r>
            <a:endParaRPr sz="39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361400" cy="3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l" sz="1800"/>
              <a:t>Program porównuje sekwencje w formacie FASTA  zapisane w pliku tekstowym za pomocą CLUSTALW2 oraz T-COFFEE.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l" sz="1800"/>
              <a:t>Kolejnym etapem jest stworzenie drzewa filogenetycznego metodą NJ co pozwala na znalezienie drzewa z najmniejszą sumaryczną długością.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l" sz="1800"/>
              <a:t>Po nadaniu praw do porównania, dodatkowo zapisuje naszą sekwencje w formacie phylip co umożliwia dalszą analizę danych sekwencji.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700"/>
              <a:t>Zalety programu</a:t>
            </a:r>
            <a:endParaRPr sz="37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Program działa szybko jak na ilość danych które ma porównać.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Możliwość znalezienia drzewa z najmniejszą sumaryczną długością.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Porównywanie dwoma programami co daje możliwość wyboru przyrównania oraz możliwość sprawdzenia różnic w wynikach.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Nadawanie plikowi z przyrównaniem wszystkich praw dla wszystkich użytkowników, co zwiększa zakres możliwości w działaniu z plikiem wyjściowym jak i użycie go do analiz przez innych użytkowników.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Dokładność porównań sekwencji.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Otrzymanie przyrównania w formacie Phylip co daje nam szeroką pojętą możliwość wykorzystania pliku wyjściowego w różnych analizach filogenetycznych.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