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53a6bdee6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3a6bdee6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53a6bdee6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3a6bdee6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53a6bdee6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3a6bdee6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mailto:msnp2011@gmail.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Fire Alert Engine - Team Innova</a:t>
            </a:r>
            <a:endParaRPr/>
          </a:p>
        </p:txBody>
      </p:sp>
      <p:sp>
        <p:nvSpPr>
          <p:cNvPr id="68" name="Google Shape;68;p1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 Fire destroys lot of trees, animals and environment.</a:t>
            </a:r>
            <a:endParaRPr/>
          </a:p>
          <a:p>
            <a:pPr indent="0" lvl="0" marL="0" rtl="0" algn="l">
              <a:spcBef>
                <a:spcPts val="1600"/>
              </a:spcBef>
              <a:spcAft>
                <a:spcPts val="0"/>
              </a:spcAft>
              <a:buNone/>
            </a:pPr>
            <a:r>
              <a:rPr lang="en"/>
              <a:t>Vision - The main moto of this project is to filter the fire incidents from the imagery data received from the MODIS system. Alert the local fire department or other machines like WATER DRONES to make it off.               </a:t>
            </a:r>
            <a:endParaRPr/>
          </a:p>
          <a:p>
            <a:pPr indent="0" lvl="0" marL="0" rtl="0" algn="l">
              <a:spcBef>
                <a:spcPts val="1600"/>
              </a:spcBef>
              <a:spcAft>
                <a:spcPts val="1600"/>
              </a:spcAft>
              <a:buNone/>
            </a:pPr>
            <a:r>
              <a:rPr lang="en"/>
              <a:t>Note-  As i come to know on the 2nd day thought </a:t>
            </a:r>
            <a:r>
              <a:rPr lang="en"/>
              <a:t>at least,</a:t>
            </a:r>
            <a:r>
              <a:rPr lang="en"/>
              <a:t> i will share my idea and design. I can build the complete design prototype using Python and ML.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nvSpPr>
        <p:spPr>
          <a:xfrm>
            <a:off x="834450" y="957575"/>
            <a:ext cx="1545900" cy="9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74" name="Google Shape;74;p14"/>
          <p:cNvSpPr/>
          <p:nvPr/>
        </p:nvSpPr>
        <p:spPr>
          <a:xfrm>
            <a:off x="827675" y="1180325"/>
            <a:ext cx="2243400" cy="1121700"/>
          </a:xfrm>
          <a:prstGeom prst="flowChartAlternateProcess">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Fire Alert REST API used deep learning algos for Learning</a:t>
            </a:r>
            <a:endParaRPr/>
          </a:p>
          <a:p>
            <a:pPr indent="0" lvl="0" marL="0" rtl="0" algn="l">
              <a:spcBef>
                <a:spcPts val="0"/>
              </a:spcBef>
              <a:spcAft>
                <a:spcPts val="0"/>
              </a:spcAft>
              <a:buNone/>
            </a:pPr>
            <a:r>
              <a:t/>
            </a:r>
            <a:endParaRPr/>
          </a:p>
        </p:txBody>
      </p:sp>
      <p:sp>
        <p:nvSpPr>
          <p:cNvPr id="75" name="Google Shape;75;p14"/>
          <p:cNvSpPr/>
          <p:nvPr/>
        </p:nvSpPr>
        <p:spPr>
          <a:xfrm>
            <a:off x="4419600" y="1180325"/>
            <a:ext cx="2243400" cy="1121700"/>
          </a:xfrm>
          <a:prstGeom prst="flowChartAlternateProcess">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Alert received in the Engine - Pub/Sub</a:t>
            </a:r>
            <a:endParaRPr b="1"/>
          </a:p>
        </p:txBody>
      </p:sp>
      <p:sp>
        <p:nvSpPr>
          <p:cNvPr id="76" name="Google Shape;76;p14"/>
          <p:cNvSpPr/>
          <p:nvPr/>
        </p:nvSpPr>
        <p:spPr>
          <a:xfrm>
            <a:off x="1176425" y="3335775"/>
            <a:ext cx="1545900" cy="957600"/>
          </a:xfrm>
          <a:prstGeom prst="flowChartMagneticDisk">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MODIS Imagery Database</a:t>
            </a:r>
            <a:endParaRPr/>
          </a:p>
        </p:txBody>
      </p:sp>
      <p:cxnSp>
        <p:nvCxnSpPr>
          <p:cNvPr id="77" name="Google Shape;77;p14"/>
          <p:cNvCxnSpPr>
            <a:stCxn id="74" idx="2"/>
            <a:endCxn id="76" idx="1"/>
          </p:cNvCxnSpPr>
          <p:nvPr/>
        </p:nvCxnSpPr>
        <p:spPr>
          <a:xfrm>
            <a:off x="1949375" y="2302025"/>
            <a:ext cx="0" cy="1033800"/>
          </a:xfrm>
          <a:prstGeom prst="straightConnector1">
            <a:avLst/>
          </a:prstGeom>
          <a:noFill/>
          <a:ln cap="flat" cmpd="sng" w="9525">
            <a:solidFill>
              <a:srgbClr val="FFFFFF"/>
            </a:solidFill>
            <a:prstDash val="solid"/>
            <a:round/>
            <a:headEnd len="med" w="med" type="none"/>
            <a:tailEnd len="med" w="med" type="none"/>
          </a:ln>
        </p:spPr>
      </p:cxnSp>
      <p:cxnSp>
        <p:nvCxnSpPr>
          <p:cNvPr id="78" name="Google Shape;78;p14"/>
          <p:cNvCxnSpPr>
            <a:stCxn id="74" idx="3"/>
            <a:endCxn id="75" idx="1"/>
          </p:cNvCxnSpPr>
          <p:nvPr/>
        </p:nvCxnSpPr>
        <p:spPr>
          <a:xfrm>
            <a:off x="3071075" y="1741175"/>
            <a:ext cx="1348500" cy="0"/>
          </a:xfrm>
          <a:prstGeom prst="straightConnector1">
            <a:avLst/>
          </a:prstGeom>
          <a:noFill/>
          <a:ln cap="flat" cmpd="sng" w="9525">
            <a:solidFill>
              <a:srgbClr val="FFFFFF"/>
            </a:solidFill>
            <a:prstDash val="solid"/>
            <a:round/>
            <a:headEnd len="med" w="med" type="none"/>
            <a:tailEnd len="med" w="med" type="none"/>
          </a:ln>
        </p:spPr>
      </p:cxnSp>
      <p:sp>
        <p:nvSpPr>
          <p:cNvPr id="79" name="Google Shape;79;p14"/>
          <p:cNvSpPr txBox="1"/>
          <p:nvPr/>
        </p:nvSpPr>
        <p:spPr>
          <a:xfrm>
            <a:off x="683975" y="205200"/>
            <a:ext cx="61557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System Design</a:t>
            </a:r>
            <a:endParaRPr b="1">
              <a:latin typeface="Roboto"/>
              <a:ea typeface="Roboto"/>
              <a:cs typeface="Roboto"/>
              <a:sym typeface="Roboto"/>
            </a:endParaRPr>
          </a:p>
        </p:txBody>
      </p:sp>
      <p:sp>
        <p:nvSpPr>
          <p:cNvPr id="80" name="Google Shape;80;p14"/>
          <p:cNvSpPr/>
          <p:nvPr/>
        </p:nvSpPr>
        <p:spPr>
          <a:xfrm>
            <a:off x="4419600" y="3029000"/>
            <a:ext cx="2243400" cy="1121700"/>
          </a:xfrm>
          <a:prstGeom prst="flowChartAlternateProcess">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SME or Connect with fire, forest department.</a:t>
            </a:r>
            <a:endParaRPr/>
          </a:p>
          <a:p>
            <a:pPr indent="0" lvl="0" marL="0" rtl="0" algn="l">
              <a:spcBef>
                <a:spcPts val="0"/>
              </a:spcBef>
              <a:spcAft>
                <a:spcPts val="0"/>
              </a:spcAft>
              <a:buNone/>
            </a:pPr>
            <a:r>
              <a:rPr lang="en"/>
              <a:t>Activate Water DRONES with location data</a:t>
            </a:r>
            <a:endParaRPr/>
          </a:p>
        </p:txBody>
      </p:sp>
      <p:cxnSp>
        <p:nvCxnSpPr>
          <p:cNvPr id="81" name="Google Shape;81;p14"/>
          <p:cNvCxnSpPr>
            <a:stCxn id="75" idx="2"/>
            <a:endCxn id="80" idx="0"/>
          </p:cNvCxnSpPr>
          <p:nvPr/>
        </p:nvCxnSpPr>
        <p:spPr>
          <a:xfrm>
            <a:off x="5541300" y="2302025"/>
            <a:ext cx="0" cy="726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type="ctrTitle"/>
          </p:nvPr>
        </p:nvSpPr>
        <p:spPr>
          <a:xfrm>
            <a:off x="460950" y="492350"/>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Technology use</a:t>
            </a:r>
            <a:endParaRPr/>
          </a:p>
        </p:txBody>
      </p:sp>
      <p:sp>
        <p:nvSpPr>
          <p:cNvPr id="87" name="Google Shape;87;p15"/>
          <p:cNvSpPr txBox="1"/>
          <p:nvPr/>
        </p:nvSpPr>
        <p:spPr>
          <a:xfrm>
            <a:off x="834450" y="1833050"/>
            <a:ext cx="6579900" cy="998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Docker Container 1- Python 3.7, Numpy, PyTorch, Alery Model</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Docker Container 2 -Postgre SQL DB</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MODIS Data from NASA site</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Sentinel Hub</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Contact - Team Innova</a:t>
            </a:r>
            <a:endParaRPr/>
          </a:p>
        </p:txBody>
      </p:sp>
      <p:sp>
        <p:nvSpPr>
          <p:cNvPr id="93" name="Google Shape;93;p16"/>
          <p:cNvSpPr txBox="1"/>
          <p:nvPr>
            <p:ph idx="1" type="subTitle"/>
          </p:nvPr>
        </p:nvSpPr>
        <p:spPr>
          <a:xfrm>
            <a:off x="390525" y="2789116"/>
            <a:ext cx="8350800" cy="1150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3"/>
              </a:rPr>
              <a:t>msnp2011@gmail.com</a:t>
            </a:r>
            <a:endParaRPr/>
          </a:p>
          <a:p>
            <a:pPr indent="-342900" lvl="0" marL="457200" rtl="0" algn="l">
              <a:spcBef>
                <a:spcPts val="0"/>
              </a:spcBef>
              <a:spcAft>
                <a:spcPts val="0"/>
              </a:spcAft>
              <a:buSzPts val="1800"/>
              <a:buChar char="●"/>
            </a:pPr>
            <a:r>
              <a:rPr lang="en"/>
              <a:t>Reach us for further clarification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