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003366"/>
                </a:solidFill>
              </a:defRPr>
            </a:pPr>
            <a:r>
              <a:t>History of Odisha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 i="1">
                <a:solidFill>
                  <a:srgbClr val="3C3C3C"/>
                </a:solidFill>
              </a:defRPr>
            </a:pPr>
            <a:r>
              <a:t>AI-Generated Insights for Students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</a:defRPr>
            </a:pPr>
            <a:r>
              <a:t>Generated by AI Task Automator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slide 1 - History of Odisha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Odisha, located in the eastern part of India, has a long history that dates back to the Lower Paleolithic era.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Archaeological evidence reveals human habitation in the region for thousands of years.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The region was mentioned in ancient Indian texts like Mahabharata, Puranas, and Ashoka's edicts.  The Mauryan empire, which reached its peak in the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3rd century BC under Emperor Ashoka, included Odisha.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</a:defRPr>
            </a:pPr>
            <a:r>
              <a:t>Generated by AI Task Automator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slide 2 - History of Odisha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After the fall of the Mauryan empire, the region was ruled by several other dynasties, including the Kalinga, Gupta, Harsha, and Pala empires.  During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the 11th century, the Eastern Ganga dynasty took control of Odisha and constructed the famous Konark Sun Temple and Jagannath Temple.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Muslim rule was established in the 16th century under the Mughals, who ruled Odisha for nearly two centuries.  The British East India Company took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control of Odisha in the mid-18th century, following the Battle of Plassey.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</a:defRPr>
            </a:pPr>
            <a:r>
              <a:t>Generated by AI Task Automator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slide 3 - History of Odisha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The region was incorporated into the Bengal Presidency, and later became a separate province in 1936.  After India gained independence in 1947, Odisha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became a state.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Today, it is known for its rich history and cultural heritage, with numerous ancient temples and archaeological sites.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</a:defRPr>
            </a:pPr>
            <a:r>
              <a:t>Generated by AI Task Automator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F0D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6633"/>
                </a:solidFill>
              </a:defRPr>
            </a:pPr>
            <a:r>
              <a:t>Thank You!</a:t>
            </a:r>
            <a:br/>
            <a:r>
              <a:t>Jai Jagannath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</a:defRPr>
            </a:pPr>
            <a:r>
              <a:t>Generated by AI Task Automator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