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Pronouns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 i="1">
                <a:solidFill>
                  <a:srgbClr val="3C3C3C"/>
                </a:solidFill>
              </a:defRPr>
            </a:pPr>
            <a:r>
              <a:t>AI-Generated Insights for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Pronouns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Pronouns are words used in place of nouns to avoid repetition and make sentences clearer.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They can refer to people, places, things, or ideas.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There are several types of pronouns including personal, possessive, reflexive, intensive, demonstrative, interrogative, relative, and indefinite.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Each type serves a different function in a sentence.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Pronouns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For instance, personal pronouns (I, you, he, she, it, we, they) represent specific people or things, while possessive pronouns (mine, yours, his,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hers, its, ours, theirs) show ownership.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Reflexive pronouns (myself, yourself, himself, herself, itself, ourselves, themselves) and intensive pronouns (myself, yourself, himself, herself,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itself, ourselves, themselves) are used for emphasis.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Pronouns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Demonstrative pronouns (this, that, these, those) point to and identify a noun or a pronoun, while interrogative pronouns (who, whom, which, what,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whose) are used to ask questions.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Relative pronouns (who, whom, whose, which, that) introduce relative clauses, and indefinite pronouns (all, another, any, anybody, anyone, anything,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each, everybody, everyone, everything, few, many, nobody, none, one, several, some, somebody, someone) refer to non-specific people or things.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F0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6633"/>
                </a:solidFill>
              </a:defRPr>
            </a:pPr>
            <a:r>
              <a:t>Thank You!</a:t>
            </a:r>
            <a:br/>
            <a:r>
              <a:t>Jai Jagannath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</a:defRPr>
            </a:pPr>
            <a:r>
              <a:t>Generated by AI Task Automator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