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7cbb738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7cbb738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7cbb738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7cbb738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cbb738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cbb738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cbb738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cbb738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cbb7384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cbb738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790225" y="1067700"/>
            <a:ext cx="6163800" cy="10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Leveraging genre classification with RNN for Book recommendation</a:t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33350" y="2571750"/>
            <a:ext cx="3621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No. 12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22266016 - Satabdi Rani Debi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ctrTitle"/>
          </p:nvPr>
        </p:nvSpPr>
        <p:spPr>
          <a:xfrm>
            <a:off x="3115550" y="453300"/>
            <a:ext cx="3797100" cy="6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Paper Presentation</a:t>
            </a:r>
            <a:endParaRPr b="1" sz="3000" u="sng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336350" y="3735800"/>
            <a:ext cx="3355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Adib Muhammad Amit- 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Ehsanur Rahman Rhythm - ST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046450" y="3506825"/>
            <a:ext cx="193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71900" y="525800"/>
            <a:ext cx="8222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1900" y="2224125"/>
            <a:ext cx="8222100" cy="2355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Genre classification with RNN for book recommendation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Recommender systems: Collaborative filtering vs. content-based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Review-based recommender system utilizing user-generated content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Deep learning and RNN for improved recommendations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RNN captures context for more accurate genre classification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Review based recommender system proposed using RNN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525800"/>
            <a:ext cx="8222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Related Work</a:t>
            </a:r>
            <a:endParaRPr sz="30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➢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Recommender systems: successful application of machine learning.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➢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User-based collaborative filtering: similarity between users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➢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Item-based collaborative filtering: similarity between items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➢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Matrix factorization: efficient algorithm for large datasets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➢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Genre classification using RNN for book recommendations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525800"/>
            <a:ext cx="8222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Proposal Approach</a:t>
            </a:r>
            <a:endParaRPr sz="3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4046450" y="3506825"/>
            <a:ext cx="193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87750" y="1877000"/>
            <a:ext cx="4400100" cy="1083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Proposed Approach-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Input Data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Preprocessing of review corpus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00" y="3175176"/>
            <a:ext cx="2475850" cy="17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850" y="3349050"/>
            <a:ext cx="3176001" cy="165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902550" y="2205950"/>
            <a:ext cx="4400100" cy="838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Recurrent Neural Network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Genre Classification based on RNN Model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525800"/>
            <a:ext cx="8222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Experimental Result</a:t>
            </a:r>
            <a:endParaRPr sz="3000"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idx="4294967295" type="subTitle"/>
          </p:nvPr>
        </p:nvSpPr>
        <p:spPr>
          <a:xfrm>
            <a:off x="3336350" y="3735800"/>
            <a:ext cx="3355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Adib Muhammad Amit- 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Ehsanur Rahman Rhythm - ST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4046450" y="3506825"/>
            <a:ext cx="193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71900" y="2224125"/>
            <a:ext cx="8222100" cy="2355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Results demonstrate improved precision with RNN-based recommendation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One hot encoding and feature scaling applied for dataset preprocessing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RNN architecture used with appropriate parameters for genre classification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Recurrent Neural Network outperforms matrix factorization approach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Deep Learning RNN model enhances accuracy and reduces validation loss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525800"/>
            <a:ext cx="8222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4294967295" type="subTitle"/>
          </p:nvPr>
        </p:nvSpPr>
        <p:spPr>
          <a:xfrm>
            <a:off x="3336350" y="3735800"/>
            <a:ext cx="3355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Adib Muhammad Amit- 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Ehsanur Rahman Rhythm - ST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4046450" y="3506825"/>
            <a:ext cx="193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71900" y="2224125"/>
            <a:ext cx="8222100" cy="2355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Reviews are input to trained RNN model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Genres generated based on book reviews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Dataset from Amazon used for reviews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Books classified into genres for recommendations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400">
                <a:solidFill>
                  <a:schemeClr val="dk2"/>
                </a:solidFill>
              </a:rPr>
              <a:t>Recommendations extend to other entertainment aspects</a:t>
            </a:r>
            <a:endParaRPr sz="1400">
              <a:solidFill>
                <a:schemeClr val="dk2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