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329" r:id="rId2"/>
    <p:sldId id="330" r:id="rId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116F72-6A41-4784-A639-A4A6673DE441}">
          <p14:sldIdLst>
            <p14:sldId id="329"/>
            <p14:sldId id="330"/>
          </p14:sldIdLst>
        </p14:section>
        <p14:section name="Untitled Section" id="{3E8F25A2-402E-4F8E-B076-DF88BDE5F30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3300"/>
    <a:srgbClr val="33CC33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5280" autoAdjust="0"/>
  </p:normalViewPr>
  <p:slideViewPr>
    <p:cSldViewPr snapToGrid="0" showGuides="1">
      <p:cViewPr varScale="1">
        <p:scale>
          <a:sx n="87" d="100"/>
          <a:sy n="87" d="100"/>
        </p:scale>
        <p:origin x="38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847AE-2836-4DD7-9063-1A3847D54657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5A6E-55FF-4A77-A0CB-64EF413AC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104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76548-B06F-49BD-B481-5042488E3422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43051-88CD-4073-9232-7B85F41E1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49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7151" y="1905004"/>
            <a:ext cx="9437699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464" y="3657124"/>
            <a:ext cx="9432387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622B4B-F6D7-4ED0-BDE1-EB881C8FD822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1219200" y="1600200"/>
            <a:ext cx="9742283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9200" y="4851400"/>
            <a:ext cx="9742283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19323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B4B-F6D7-4ED0-BDE1-EB881C8FD822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8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7125" y="434976"/>
            <a:ext cx="1168704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930" y="434976"/>
            <a:ext cx="8415942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B4B-F6D7-4ED0-BDE1-EB881C8FD822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65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B4B-F6D7-4ED0-BDE1-EB881C8FD822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89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1" y="990600"/>
            <a:ext cx="9347199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1" y="3733800"/>
            <a:ext cx="9347199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B4B-F6D7-4ED0-BDE1-EB881C8FD822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  <p:grpSp>
        <p:nvGrpSpPr>
          <p:cNvPr id="13" name="Group 12"/>
          <p:cNvGrpSpPr/>
          <p:nvPr/>
        </p:nvGrpSpPr>
        <p:grpSpPr>
          <a:xfrm>
            <a:off x="3274635" y="3475736"/>
            <a:ext cx="5642734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84084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803400"/>
            <a:ext cx="477520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03400"/>
            <a:ext cx="477520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B4B-F6D7-4ED0-BDE1-EB881C8FD822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99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3264" y="1803400"/>
            <a:ext cx="4771048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2514600"/>
            <a:ext cx="4775200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1664" y="1803400"/>
            <a:ext cx="4771048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2514600"/>
            <a:ext cx="4775200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B4B-F6D7-4ED0-BDE1-EB881C8FD822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50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B4B-F6D7-4ED0-BDE1-EB881C8FD822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43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B4B-F6D7-4ED0-BDE1-EB881C8FD822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23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1" y="1803401"/>
            <a:ext cx="660400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0" y="1803401"/>
            <a:ext cx="2844801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B4B-F6D7-4ED0-BDE1-EB881C8FD822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2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19200" y="1803400"/>
            <a:ext cx="660400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39088" y="1925320"/>
            <a:ext cx="6364224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0" y="1803401"/>
            <a:ext cx="2844801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B4B-F6D7-4ED0-BDE1-EB881C8FD822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68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801" y="301752"/>
            <a:ext cx="11582400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1" y="431800"/>
            <a:ext cx="975360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1" y="1803400"/>
            <a:ext cx="9753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9200" y="6172200"/>
            <a:ext cx="1219201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2622B4B-F6D7-4ED0-BDE1-EB881C8FD822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7416801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1601" y="6172200"/>
            <a:ext cx="711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1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64" y="936382"/>
            <a:ext cx="4938703" cy="5583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398" y="1002323"/>
            <a:ext cx="5193680" cy="55171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892" y="1002323"/>
            <a:ext cx="5812691" cy="53394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564" y="936382"/>
            <a:ext cx="4938703" cy="5583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4773" y="1002322"/>
            <a:ext cx="5911412" cy="55171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564" y="936382"/>
            <a:ext cx="5040174" cy="5583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9338" y="850289"/>
            <a:ext cx="5942281" cy="56435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60585" y="351692"/>
            <a:ext cx="326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68265" y="351692"/>
            <a:ext cx="326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of Testing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9337" y="873057"/>
            <a:ext cx="5959115" cy="56207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446" y="936382"/>
            <a:ext cx="4984941" cy="55574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6565" y="910738"/>
            <a:ext cx="4994942" cy="55831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47939" y="847413"/>
            <a:ext cx="5928245" cy="564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8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64" y="936382"/>
            <a:ext cx="4938703" cy="5583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398" y="1002323"/>
            <a:ext cx="5193680" cy="55171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892" y="1002323"/>
            <a:ext cx="5812691" cy="53394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564" y="936382"/>
            <a:ext cx="4938703" cy="5583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4773" y="1002322"/>
            <a:ext cx="5911412" cy="55171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564" y="936382"/>
            <a:ext cx="5040174" cy="5583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9338" y="850289"/>
            <a:ext cx="5942281" cy="56435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60585" y="351692"/>
            <a:ext cx="326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68265" y="351692"/>
            <a:ext cx="326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of Testing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9337" y="873057"/>
            <a:ext cx="5959115" cy="56207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446" y="936382"/>
            <a:ext cx="4984941" cy="55574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6565" y="910738"/>
            <a:ext cx="4994942" cy="55831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47939" y="847413"/>
            <a:ext cx="5928245" cy="56464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6965" y="936381"/>
            <a:ext cx="5006422" cy="55574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47938" y="873056"/>
            <a:ext cx="5928246" cy="562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BECD747-8D69-4C24-843E-A600F6298D9F}" vid="{1031CEE0-0962-473E-9640-7ABE52F025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8821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Constantia</vt:lpstr>
      <vt:lpstr>Theme1</vt:lpstr>
      <vt:lpstr>PowerPoint Presentation</vt:lpstr>
      <vt:lpstr>PowerPoint Presentation</vt:lpstr>
    </vt:vector>
  </TitlesOfParts>
  <Company>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Govardhan S</dc:creator>
  <cp:lastModifiedBy>USER</cp:lastModifiedBy>
  <cp:revision>206</cp:revision>
  <cp:lastPrinted>2016-05-07T14:01:13Z</cp:lastPrinted>
  <dcterms:created xsi:type="dcterms:W3CDTF">2016-04-26T03:41:20Z</dcterms:created>
  <dcterms:modified xsi:type="dcterms:W3CDTF">2023-12-26T12:56:28Z</dcterms:modified>
</cp:coreProperties>
</file>