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9" r:id="rId2"/>
    <p:sldId id="330" r:id="rId3"/>
    <p:sldId id="331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116F72-6A41-4784-A639-A4A6673DE441}">
          <p14:sldIdLst>
            <p14:sldId id="329"/>
            <p14:sldId id="330"/>
            <p14:sldId id="331"/>
          </p14:sldIdLst>
        </p14:section>
        <p14:section name="Untitled Section" id="{3E8F25A2-402E-4F8E-B076-DF88BDE5F30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33CC33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80" autoAdjust="0"/>
  </p:normalViewPr>
  <p:slideViewPr>
    <p:cSldViewPr snapToGrid="0" showGuides="1">
      <p:cViewPr varScale="1">
        <p:scale>
          <a:sx n="87" d="100"/>
          <a:sy n="87" d="100"/>
        </p:scale>
        <p:origin x="38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847AE-2836-4DD7-9063-1A3847D54657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5A6E-55FF-4A77-A0CB-64EF413AC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0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6548-B06F-49BD-B481-5042488E34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43051-88CD-4073-9232-7B85F41E1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151" y="1905004"/>
            <a:ext cx="9437699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464" y="3657124"/>
            <a:ext cx="9432387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219200" y="1600200"/>
            <a:ext cx="9742283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9200" y="4851400"/>
            <a:ext cx="9742283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32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125" y="434976"/>
            <a:ext cx="1168704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434976"/>
            <a:ext cx="8415942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990600"/>
            <a:ext cx="93471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3733800"/>
            <a:ext cx="93471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3274635" y="3475736"/>
            <a:ext cx="5642734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408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2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6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1"/>
            <a:ext cx="660400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9200" y="1803400"/>
            <a:ext cx="6604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088" y="1925320"/>
            <a:ext cx="6364224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801" y="301752"/>
            <a:ext cx="115824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803400"/>
            <a:ext cx="9753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200" y="6172200"/>
            <a:ext cx="12192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2622B4B-F6D7-4ED0-BDE1-EB881C8FD82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74168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1601" y="6172200"/>
            <a:ext cx="711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98" y="1002323"/>
            <a:ext cx="5193680" cy="5517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92" y="1002323"/>
            <a:ext cx="5812691" cy="5339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773" y="1002322"/>
            <a:ext cx="5911412" cy="5517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64" y="936382"/>
            <a:ext cx="5040174" cy="558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338" y="850289"/>
            <a:ext cx="5942281" cy="5643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058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826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Testing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9337" y="873057"/>
            <a:ext cx="5959115" cy="5620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446" y="936382"/>
            <a:ext cx="4984941" cy="55574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565" y="910738"/>
            <a:ext cx="4994942" cy="55831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7939" y="847413"/>
            <a:ext cx="5928245" cy="56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98" y="1002323"/>
            <a:ext cx="5193680" cy="5517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92" y="1002323"/>
            <a:ext cx="5812691" cy="5339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773" y="1002322"/>
            <a:ext cx="5911412" cy="5517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64" y="936382"/>
            <a:ext cx="5040174" cy="558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338" y="850289"/>
            <a:ext cx="5942281" cy="5643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058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826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Testing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9337" y="873057"/>
            <a:ext cx="5959115" cy="5620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446" y="936382"/>
            <a:ext cx="4984941" cy="55574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565" y="910738"/>
            <a:ext cx="4994942" cy="55831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7939" y="847413"/>
            <a:ext cx="5928245" cy="5646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6965" y="936381"/>
            <a:ext cx="5006422" cy="55574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7938" y="873056"/>
            <a:ext cx="5928246" cy="56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98" y="1002323"/>
            <a:ext cx="5193680" cy="5517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92" y="1002323"/>
            <a:ext cx="5812691" cy="5339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773" y="1002322"/>
            <a:ext cx="5911412" cy="5517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64" y="936382"/>
            <a:ext cx="5040174" cy="558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338" y="850289"/>
            <a:ext cx="5942281" cy="5643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058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826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Testing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9337" y="873057"/>
            <a:ext cx="5959115" cy="5620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446" y="936382"/>
            <a:ext cx="4984941" cy="55574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565" y="910738"/>
            <a:ext cx="4994942" cy="55831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7939" y="847413"/>
            <a:ext cx="5928245" cy="5646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6965" y="936381"/>
            <a:ext cx="5006422" cy="55574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7938" y="873056"/>
            <a:ext cx="5928246" cy="56207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965" y="910737"/>
            <a:ext cx="5021858" cy="55831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7938" y="847413"/>
            <a:ext cx="6013804" cy="56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ECD747-8D69-4C24-843E-A600F6298D9F}" vid="{1031CEE0-0962-473E-9640-7ABE52F025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8830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Constantia</vt:lpstr>
      <vt:lpstr>Theme1</vt:lpstr>
      <vt:lpstr>PowerPoint Presentation</vt:lpstr>
      <vt:lpstr>PowerPoint Presentation</vt:lpstr>
      <vt:lpstr>PowerPoint Presentation</vt:lpstr>
    </vt:vector>
  </TitlesOfParts>
  <Company>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Govardhan S</dc:creator>
  <cp:lastModifiedBy>USER</cp:lastModifiedBy>
  <cp:revision>207</cp:revision>
  <cp:lastPrinted>2016-05-07T14:01:13Z</cp:lastPrinted>
  <dcterms:created xsi:type="dcterms:W3CDTF">2016-04-26T03:41:20Z</dcterms:created>
  <dcterms:modified xsi:type="dcterms:W3CDTF">2023-12-27T04:26:01Z</dcterms:modified>
</cp:coreProperties>
</file>