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27" r:id="rId2"/>
    <p:sldId id="328" r:id="rId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116F72-6A41-4784-A639-A4A6673DE441}">
          <p14:sldIdLst>
            <p14:sldId id="327"/>
            <p14:sldId id="328"/>
          </p14:sldIdLst>
        </p14:section>
        <p14:section name="Untitled Section" id="{3E8F25A2-402E-4F8E-B076-DF88BDE5F30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00"/>
    <a:srgbClr val="33CC33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80" autoAdjust="0"/>
  </p:normalViewPr>
  <p:slideViewPr>
    <p:cSldViewPr snapToGrid="0" showGuides="1">
      <p:cViewPr varScale="1">
        <p:scale>
          <a:sx n="87" d="100"/>
          <a:sy n="87" d="100"/>
        </p:scale>
        <p:origin x="38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847AE-2836-4DD7-9063-1A3847D54657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5A6E-55FF-4A77-A0CB-64EF413AC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04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76548-B06F-49BD-B481-5042488E34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43051-88CD-4073-9232-7B85F41E1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49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151" y="1905004"/>
            <a:ext cx="9437699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464" y="3657124"/>
            <a:ext cx="9432387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219200" y="1600200"/>
            <a:ext cx="9742283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9200" y="4851400"/>
            <a:ext cx="9742283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932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8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7125" y="434976"/>
            <a:ext cx="1168704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434976"/>
            <a:ext cx="8415942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5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990600"/>
            <a:ext cx="9347199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1" y="3733800"/>
            <a:ext cx="9347199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2"/>
          <p:cNvGrpSpPr/>
          <p:nvPr/>
        </p:nvGrpSpPr>
        <p:grpSpPr>
          <a:xfrm>
            <a:off x="3274635" y="3475736"/>
            <a:ext cx="5642734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84084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03400"/>
            <a:ext cx="47752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3400"/>
            <a:ext cx="47752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9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3264" y="1803400"/>
            <a:ext cx="4771048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514600"/>
            <a:ext cx="47752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664" y="1803400"/>
            <a:ext cx="4771048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514600"/>
            <a:ext cx="47752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43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23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803401"/>
            <a:ext cx="660400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803401"/>
            <a:ext cx="2844801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19200" y="1803400"/>
            <a:ext cx="660400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9088" y="1925320"/>
            <a:ext cx="6364224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803401"/>
            <a:ext cx="2844801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6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801" y="301752"/>
            <a:ext cx="11582400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431800"/>
            <a:ext cx="975360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803400"/>
            <a:ext cx="9753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200" y="6172200"/>
            <a:ext cx="12192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2622B4B-F6D7-4ED0-BDE1-EB881C8FD822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74168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1601" y="6172200"/>
            <a:ext cx="711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B126BF9-1C8D-4029-94DA-212F60F4F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Spike testing of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www.hccreference.com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8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4" y="936382"/>
            <a:ext cx="4938703" cy="5583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98" y="1002323"/>
            <a:ext cx="5193680" cy="55171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892" y="1002323"/>
            <a:ext cx="5812691" cy="53394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64" y="936382"/>
            <a:ext cx="4938703" cy="5583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773" y="1002322"/>
            <a:ext cx="5911412" cy="5517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564" y="936382"/>
            <a:ext cx="5040174" cy="5583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9338" y="850289"/>
            <a:ext cx="5942281" cy="56435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0585" y="351692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8265" y="351692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Testing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9337" y="873057"/>
            <a:ext cx="5959115" cy="5620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446" y="936382"/>
            <a:ext cx="4984941" cy="55574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85436" y="4975387"/>
            <a:ext cx="4242310" cy="81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Rate= 82.1% ((1724/2100)*100)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Rate=17.9%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((376/2100)*100)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Time=2 sec</a:t>
            </a:r>
          </a:p>
        </p:txBody>
      </p:sp>
    </p:spTree>
    <p:extLst>
      <p:ext uri="{BB962C8B-B14F-4D97-AF65-F5344CB8AC3E}">
        <p14:creationId xmlns:p14="http://schemas.microsoft.com/office/powerpoint/2010/main" val="208346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ECD747-8D69-4C24-843E-A600F6298D9F}" vid="{1031CEE0-0962-473E-9640-7ABE52F025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8534</TotalTime>
  <Words>28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Constantia</vt:lpstr>
      <vt:lpstr>Times New Roman</vt:lpstr>
      <vt:lpstr>Theme1</vt:lpstr>
      <vt:lpstr>Spike testing of www.hccreference.com</vt:lpstr>
      <vt:lpstr>PowerPoint Presentation</vt:lpstr>
    </vt:vector>
  </TitlesOfParts>
  <Company>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Govardhan S</dc:creator>
  <cp:lastModifiedBy>USER</cp:lastModifiedBy>
  <cp:revision>204</cp:revision>
  <cp:lastPrinted>2016-05-07T14:01:13Z</cp:lastPrinted>
  <dcterms:created xsi:type="dcterms:W3CDTF">2016-04-26T03:41:20Z</dcterms:created>
  <dcterms:modified xsi:type="dcterms:W3CDTF">2023-12-26T08:09:39Z</dcterms:modified>
</cp:coreProperties>
</file>