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-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AC26-6916-F0DE-2418-50D58343F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9D48E-DB46-4A98-4385-2C886394D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1702-3E89-D636-4F46-C2C0AA85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518C-37FA-1A68-5E7C-873ECEF4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E6B-42A8-BF9B-BBA6-52D3F385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97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2524-0255-43B1-0DC8-5C3D8906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CE51-E905-1C02-4EE9-AEA4AA0F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32D3-8CD7-5306-36D4-AAEBD047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3CF-CBBB-4C94-FB31-E271158A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30FED-DE4E-DA26-7DD4-0240A0B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8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789E3-F0F0-29D2-0A38-14D46187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181B-DC87-3D2C-1B08-B4B3E44E3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68B9-5056-783B-7831-BCDF69EB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C581-DC7A-1FDE-BDD4-FE8579C3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D391-7056-5A76-2DED-FFBE1E54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470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F752-9110-209F-9D03-04B63A3E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6049-3B22-AA0E-DD00-B0F97518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0E08-4B8A-4211-08ED-5F2C77F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9C43-D5C5-0883-ABA8-018E9E6E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738C-A133-70F7-524A-6FAA0E0D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44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5593-FBC3-F335-4374-D1984DCB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14B7C-60B7-5E24-6035-1312FB6F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9A9E-DDED-FA02-31CC-838B58FA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560A-7138-B0CF-95C8-8D3C076F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F22A-FC60-7FF3-3D36-EB70F7B2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76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F2FA-B837-706F-8C28-9B32FF2B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AB14-D0D2-9947-6F0C-5C8E4915F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8E472-228E-6C9B-E41E-FC21AC28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4D427-18FD-B5F4-9D80-BB87C1DF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8F7-4619-B3B6-FD70-AC89DBDF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8B94-3BA5-C938-F196-C03FB520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75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430E-6CDB-F089-837A-55D637B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24D2-A127-5957-C778-075DC6E7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6CA36-6867-999C-C08A-61752B95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4574-5010-3783-1BEA-88D3BFFB0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115CE-B8B0-4438-0D6C-AF5B9EFD8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B62C1-6D82-BECB-CB43-261D8E3B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FA8A5-152C-8019-5BAD-6157A465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DDC10-38B1-776D-6A12-008E0BD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46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F0DA-166A-38B4-249F-D22B21B5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38CF2-4085-85F1-1007-9E6C42B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ABED1-C8EB-110B-7A39-00F02A7D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DC7FD-83E8-F7BA-CEB4-A6FE67ED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855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765F5-3045-21B4-AD30-20266F36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2AE2D-7A91-FEE0-3A66-669CCDC1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62391-CBF0-A75F-C99E-2EED8F8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55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41CE-6521-F2D2-057A-F1C36739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2992-E775-21D0-C976-12330AAA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08201-A72E-0338-FDDC-B10F2565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D29D-6CB2-147F-1299-0107B415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6BD1-6FD6-637F-3048-BB866885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D2C3-30CF-B1EE-D55E-E0DA813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4055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1B49-224F-A4F1-2BE8-1A44783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5E5B-E21A-9A48-8EAA-DA6C611E9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34D9-7FE1-CDD6-F4B3-C6BD11EB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7C3EC-0903-4895-B003-A05624AC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A9C42-F586-8CBC-C71F-D373A57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8127-AAFD-7CE3-F031-8A1F7928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870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397FA-1064-392E-A703-A6071856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8CD9F-1C6F-297A-66F9-5E21AE642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DBB-5805-6B44-23D2-48DA090A0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730A3-389B-475A-8556-D4B811544F96}" type="datetimeFigureOut">
              <a:rPr lang="en-FI" smtClean="0"/>
              <a:t>26/03/2024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B3FC-1B87-25FB-236B-00CB19BEF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B0A3-6E3A-69D9-6217-E12D1B55E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C5891-A128-4315-B57F-97A90EB76D05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8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71F87-DE38-23A3-18EC-6B1F4445D997}"/>
              </a:ext>
            </a:extLst>
          </p:cNvPr>
          <p:cNvSpPr/>
          <p:nvPr/>
        </p:nvSpPr>
        <p:spPr>
          <a:xfrm>
            <a:off x="0" y="-10873"/>
            <a:ext cx="12192000" cy="737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EDDA0-8655-8B83-F3D1-9F317C36DAB8}"/>
              </a:ext>
            </a:extLst>
          </p:cNvPr>
          <p:cNvSpPr/>
          <p:nvPr/>
        </p:nvSpPr>
        <p:spPr>
          <a:xfrm>
            <a:off x="0" y="5862415"/>
            <a:ext cx="12192000" cy="995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51CD84-F2BB-6690-1A9B-DE04BC292219}"/>
              </a:ext>
            </a:extLst>
          </p:cNvPr>
          <p:cNvSpPr/>
          <p:nvPr/>
        </p:nvSpPr>
        <p:spPr>
          <a:xfrm>
            <a:off x="3843471" y="2891534"/>
            <a:ext cx="4505058" cy="1281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Tuleppa</a:t>
            </a:r>
            <a:r>
              <a:rPr lang="en-US" dirty="0"/>
              <a:t> </a:t>
            </a:r>
            <a:r>
              <a:rPr lang="en-US" dirty="0" err="1"/>
              <a:t>pellaamaha</a:t>
            </a:r>
            <a:r>
              <a:rPr lang="en-US" dirty="0"/>
              <a:t> </a:t>
            </a:r>
            <a:r>
              <a:rPr lang="en-US" dirty="0" err="1"/>
              <a:t>tästä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0D35-9D0D-597C-7561-BD826584DD26}"/>
              </a:ext>
            </a:extLst>
          </p:cNvPr>
          <p:cNvSpPr txBox="1"/>
          <p:nvPr/>
        </p:nvSpPr>
        <p:spPr>
          <a:xfrm>
            <a:off x="1172228" y="96444"/>
            <a:ext cx="80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Koti</a:t>
            </a:r>
            <a:endParaRPr lang="en-FI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0A93-13F7-06A7-183B-73A5AD9F7888}"/>
              </a:ext>
            </a:extLst>
          </p:cNvPr>
          <p:cNvSpPr txBox="1"/>
          <p:nvPr/>
        </p:nvSpPr>
        <p:spPr>
          <a:xfrm>
            <a:off x="3655524" y="2083480"/>
            <a:ext cx="488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Teretulemast</a:t>
            </a:r>
            <a:r>
              <a:rPr lang="en-US" dirty="0"/>
              <a:t> </a:t>
            </a:r>
            <a:r>
              <a:rPr lang="en-US" dirty="0" err="1"/>
              <a:t>tähä</a:t>
            </a:r>
            <a:r>
              <a:rPr lang="en-US" dirty="0"/>
              <a:t> </a:t>
            </a:r>
            <a:r>
              <a:rPr lang="en-US" dirty="0" err="1"/>
              <a:t>meejä</a:t>
            </a:r>
            <a:r>
              <a:rPr lang="en-US" dirty="0"/>
              <a:t> </a:t>
            </a:r>
            <a:r>
              <a:rPr lang="en-US" dirty="0" err="1"/>
              <a:t>matikka-pelisivustolle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BA7BF-93DE-D676-0F73-8DFA6873C797}"/>
              </a:ext>
            </a:extLst>
          </p:cNvPr>
          <p:cNvSpPr txBox="1"/>
          <p:nvPr/>
        </p:nvSpPr>
        <p:spPr>
          <a:xfrm>
            <a:off x="3148473" y="96444"/>
            <a:ext cx="101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Pelit</a:t>
            </a:r>
            <a:endParaRPr lang="en-FI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2DAAD-538D-125E-ECDA-160E69048A8C}"/>
              </a:ext>
            </a:extLst>
          </p:cNvPr>
          <p:cNvSpPr txBox="1"/>
          <p:nvPr/>
        </p:nvSpPr>
        <p:spPr>
          <a:xfrm>
            <a:off x="7790077" y="117069"/>
            <a:ext cx="149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Tulokset</a:t>
            </a:r>
            <a:endParaRPr lang="en-FI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B81CA-790B-3518-1D23-714DA6A673A0}"/>
              </a:ext>
            </a:extLst>
          </p:cNvPr>
          <p:cNvSpPr txBox="1"/>
          <p:nvPr/>
        </p:nvSpPr>
        <p:spPr>
          <a:xfrm>
            <a:off x="10189914" y="96444"/>
            <a:ext cx="82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Info</a:t>
            </a:r>
            <a:endParaRPr lang="en-FI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71F87-DE38-23A3-18EC-6B1F4445D997}"/>
              </a:ext>
            </a:extLst>
          </p:cNvPr>
          <p:cNvSpPr/>
          <p:nvPr/>
        </p:nvSpPr>
        <p:spPr>
          <a:xfrm>
            <a:off x="0" y="1"/>
            <a:ext cx="12192000" cy="1004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EDDA0-8655-8B83-F3D1-9F317C36DAB8}"/>
              </a:ext>
            </a:extLst>
          </p:cNvPr>
          <p:cNvSpPr/>
          <p:nvPr/>
        </p:nvSpPr>
        <p:spPr>
          <a:xfrm>
            <a:off x="0" y="5862415"/>
            <a:ext cx="12192000" cy="995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A3C75A-4CC7-891E-6945-EC2F82AFD3E5}"/>
              </a:ext>
            </a:extLst>
          </p:cNvPr>
          <p:cNvSpPr/>
          <p:nvPr/>
        </p:nvSpPr>
        <p:spPr>
          <a:xfrm>
            <a:off x="2427007" y="1840015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1</a:t>
            </a:r>
            <a:endParaRPr lang="en-FI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5FAE4B-A557-53AD-2D0B-454AB3C1BCD7}"/>
              </a:ext>
            </a:extLst>
          </p:cNvPr>
          <p:cNvSpPr/>
          <p:nvPr/>
        </p:nvSpPr>
        <p:spPr>
          <a:xfrm>
            <a:off x="4869242" y="1840015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2</a:t>
            </a:r>
            <a:endParaRPr lang="en-FI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B1A771-7F4B-2DF0-9E0B-CD19BF0541DF}"/>
              </a:ext>
            </a:extLst>
          </p:cNvPr>
          <p:cNvSpPr/>
          <p:nvPr/>
        </p:nvSpPr>
        <p:spPr>
          <a:xfrm>
            <a:off x="7311477" y="1810105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3</a:t>
            </a:r>
            <a:endParaRPr lang="en-FI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DBE7FB-1055-2C9E-1DB9-592042F9EFC3}"/>
              </a:ext>
            </a:extLst>
          </p:cNvPr>
          <p:cNvSpPr/>
          <p:nvPr/>
        </p:nvSpPr>
        <p:spPr>
          <a:xfrm>
            <a:off x="2427007" y="3336598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4</a:t>
            </a:r>
            <a:endParaRPr lang="en-FI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0263CB-F7F5-C310-26CE-49AAB0D8ADCB}"/>
              </a:ext>
            </a:extLst>
          </p:cNvPr>
          <p:cNvSpPr/>
          <p:nvPr/>
        </p:nvSpPr>
        <p:spPr>
          <a:xfrm>
            <a:off x="4869242" y="3336598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5</a:t>
            </a:r>
            <a:endParaRPr lang="en-FI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D8F7C8-CCC5-D274-63E4-7CC1E3075CF7}"/>
              </a:ext>
            </a:extLst>
          </p:cNvPr>
          <p:cNvSpPr/>
          <p:nvPr/>
        </p:nvSpPr>
        <p:spPr>
          <a:xfrm>
            <a:off x="7311477" y="3320574"/>
            <a:ext cx="1729974" cy="1456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Taso</a:t>
            </a:r>
            <a:r>
              <a:rPr lang="en-US" dirty="0"/>
              <a:t> 6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CBBFE-2EFC-163B-3A0B-2DB7173277FC}"/>
              </a:ext>
            </a:extLst>
          </p:cNvPr>
          <p:cNvSpPr txBox="1"/>
          <p:nvPr/>
        </p:nvSpPr>
        <p:spPr>
          <a:xfrm>
            <a:off x="4562524" y="148123"/>
            <a:ext cx="2220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ETUSIVU</a:t>
            </a:r>
            <a:endParaRPr lang="en-FI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5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71F87-DE38-23A3-18EC-6B1F4445D997}"/>
              </a:ext>
            </a:extLst>
          </p:cNvPr>
          <p:cNvSpPr/>
          <p:nvPr/>
        </p:nvSpPr>
        <p:spPr>
          <a:xfrm>
            <a:off x="0" y="1"/>
            <a:ext cx="12192000" cy="1004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EDDA0-8655-8B83-F3D1-9F317C36DAB8}"/>
              </a:ext>
            </a:extLst>
          </p:cNvPr>
          <p:cNvSpPr/>
          <p:nvPr/>
        </p:nvSpPr>
        <p:spPr>
          <a:xfrm>
            <a:off x="0" y="5862415"/>
            <a:ext cx="12192000" cy="995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51CD84-F2BB-6690-1A9B-DE04BC292219}"/>
              </a:ext>
            </a:extLst>
          </p:cNvPr>
          <p:cNvSpPr/>
          <p:nvPr/>
        </p:nvSpPr>
        <p:spPr>
          <a:xfrm>
            <a:off x="2042445" y="1369463"/>
            <a:ext cx="8289420" cy="411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55A2A-44BE-9BAD-5243-D31E669FAEFF}"/>
              </a:ext>
            </a:extLst>
          </p:cNvPr>
          <p:cNvSpPr txBox="1"/>
          <p:nvPr/>
        </p:nvSpPr>
        <p:spPr>
          <a:xfrm>
            <a:off x="5138871" y="240456"/>
            <a:ext cx="191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TULOKSET</a:t>
            </a:r>
            <a:endParaRPr lang="en-FI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71F87-DE38-23A3-18EC-6B1F4445D997}"/>
              </a:ext>
            </a:extLst>
          </p:cNvPr>
          <p:cNvSpPr/>
          <p:nvPr/>
        </p:nvSpPr>
        <p:spPr>
          <a:xfrm>
            <a:off x="0" y="1"/>
            <a:ext cx="12192000" cy="1004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EDDA0-8655-8B83-F3D1-9F317C36DAB8}"/>
              </a:ext>
            </a:extLst>
          </p:cNvPr>
          <p:cNvSpPr/>
          <p:nvPr/>
        </p:nvSpPr>
        <p:spPr>
          <a:xfrm>
            <a:off x="0" y="5862415"/>
            <a:ext cx="12192000" cy="995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51CD84-F2BB-6690-1A9B-DE04BC292219}"/>
              </a:ext>
            </a:extLst>
          </p:cNvPr>
          <p:cNvSpPr/>
          <p:nvPr/>
        </p:nvSpPr>
        <p:spPr>
          <a:xfrm>
            <a:off x="2042445" y="1369463"/>
            <a:ext cx="8289420" cy="4119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0D35-9D0D-597C-7561-BD826584DD26}"/>
              </a:ext>
            </a:extLst>
          </p:cNvPr>
          <p:cNvSpPr txBox="1"/>
          <p:nvPr/>
        </p:nvSpPr>
        <p:spPr>
          <a:xfrm>
            <a:off x="4817691" y="305361"/>
            <a:ext cx="255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Tietoa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meistä</a:t>
            </a:r>
            <a:endParaRPr lang="en-FI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6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Tommi Kumpula</dc:creator>
  <cp:lastModifiedBy>Tommi Kumpula</cp:lastModifiedBy>
  <cp:revision>1</cp:revision>
  <dcterms:created xsi:type="dcterms:W3CDTF">2024-03-26T10:37:08Z</dcterms:created>
  <dcterms:modified xsi:type="dcterms:W3CDTF">2024-03-26T11:34:21Z</dcterms:modified>
</cp:coreProperties>
</file>