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8"/>
    <p:restoredTop sz="94694"/>
  </p:normalViewPr>
  <p:slideViewPr>
    <p:cSldViewPr snapToGrid="0" snapToObjects="1">
      <p:cViewPr>
        <p:scale>
          <a:sx n="147" d="100"/>
          <a:sy n="147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EA84-CD4F-BEE6-A490-5639169E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BBCEB3-7FAD-C0C5-8C6A-B9CEA9E8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5F14A-AECC-20E2-9973-EE99FFD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7AEAB-670B-6CE0-57FD-CC5B6DA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3FCD-2F6A-F2F1-77FC-64C96C0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6F546-5C03-DAFF-1BD1-F2FFD25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F797D7-316D-72C2-3CE6-44BABE56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A95EA-1D40-FBF6-30B5-63C330B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4ADFB-39B3-A909-8BEC-21D8984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52DAA-1956-68A6-5227-84713B7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C7EBAF-4828-734A-870B-6665532D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3E755-970A-D36F-712E-6A683AC3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BF79-A1C2-6477-58FA-FA7FDE9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383A14-D707-F28D-357C-39F0C9D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FD85F-C7C2-10AA-EA29-90D62AF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6A28B-985E-6E8D-16A5-3BEE834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8891-3D6E-38B9-320D-7E44E01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184CC1-686B-BCFB-ED98-D9112FD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01CA2-0082-1713-238A-5B26225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30AB85-3982-3A9F-8AAF-18B168E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4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8F5E-F268-4088-ED2D-08DFBBF4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315B6-915B-8AE5-332F-35E3D68B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F23DB-2813-ACBA-96CE-32102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772C-E1A4-087E-79FE-9E9BEB0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C0B7C-67CB-421A-3220-3DDD2B5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3F59-70BD-E0B8-47DE-E01F2D6E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2990F-A179-FD9F-804A-BBF1517B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E7B03-14AD-DDA4-208C-D6936B96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1F2A8A-0BC5-C031-4F18-31956375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8AB594-AD01-CD2D-F744-6F826BA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C5012-5536-52E7-7E5B-EA7E847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D961-8BBD-6491-E57A-9163C9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0320D-8027-631E-0E2F-0B0121F3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1B534-0059-5386-B7A9-992C13A8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6AAE39-6878-01F8-B7E8-AF263D91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A962C2-725A-C7DC-668B-17B82970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5FD481-FFB1-6EAC-0345-72ED273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BD901F-76D5-2FA4-C7AD-0BEE804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50391D-652B-6BF5-2932-AE35B5B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1731C-5AAE-60F1-7DE7-59ACB40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4F6A78-03C5-B118-239B-6FAC99A7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7B9802-DA64-0AEB-BBEA-7B78702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CB6CF1-366A-2A1E-0348-C357A72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74F469-8A6A-494A-4F23-D7F8195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E66DDF-CBF0-5165-A049-64BAFB7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58B086-39DF-E168-AF66-E1AB470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6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294A-BFC2-B0E9-C4B5-EDB9FA0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F28CB-AC5F-1180-15B9-1393B439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AB5B3E-7247-1103-D943-76817DA1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FB8DF-1E6A-BC3E-A67A-EE03D861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E94DF-080C-F3FF-F032-BE8F3CA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E35006-749B-D09F-1591-7AE9E70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E191C-3D6F-A1D4-353D-D628090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43DCB-C5E1-6969-52DD-B29C15262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01C67-1336-5204-7EB6-F95B6740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F09F3-463B-CAA6-F7F3-4BB24BC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E2A5E-6FA6-2041-B17C-8DF4666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BD387B-66FD-1E13-DA92-8DF82F38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C04008-F633-A49B-3EB2-D81BBBC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D2DBE-1AF3-8A97-4DC9-A828BE8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05865-CACE-79C2-2E6B-B356F8B2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E22-8E55-0642-8631-076F0F4D5404}" type="datetimeFigureOut">
              <a:rPr lang="it-IT" smtClean="0"/>
              <a:t>12/11/22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6074A-BAA4-DA70-E548-74DE8713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AE4A2-089B-11F6-59D2-38DC0805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8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182798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182799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49277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49277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548821" y="1878912"/>
            <a:ext cx="849712" cy="990082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15442" y="3505503"/>
            <a:ext cx="883090" cy="851764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9C090339-1812-478D-977A-FEB0904B91F6}"/>
              </a:ext>
            </a:extLst>
          </p:cNvPr>
          <p:cNvSpPr/>
          <p:nvPr/>
        </p:nvSpPr>
        <p:spPr>
          <a:xfrm>
            <a:off x="5133300" y="1375323"/>
            <a:ext cx="1131569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58085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1C862341-A5B1-4ADF-D832-E566DD36E312}"/>
              </a:ext>
            </a:extLst>
          </p:cNvPr>
          <p:cNvSpPr/>
          <p:nvPr/>
        </p:nvSpPr>
        <p:spPr>
          <a:xfrm>
            <a:off x="5133300" y="4357267"/>
            <a:ext cx="1145593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58086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576019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00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62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456526" y="5321535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16314" y="3625342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</p:cNvCxnSpPr>
          <p:nvPr/>
        </p:nvCxnSpPr>
        <p:spPr>
          <a:xfrm flipH="1">
            <a:off x="1459536" y="4814894"/>
            <a:ext cx="1332217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508103" y="4477210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58080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16907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stCxn id="133" idx="1"/>
            <a:endCxn id="107" idx="3"/>
          </p:cNvCxnSpPr>
          <p:nvPr/>
        </p:nvCxnSpPr>
        <p:spPr>
          <a:xfrm flipH="1" flipV="1">
            <a:off x="1396262" y="3185628"/>
            <a:ext cx="2772808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383540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173883" y="2570770"/>
            <a:ext cx="1800248" cy="5232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58081</a:t>
            </a:r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8C797E67-779F-3303-7170-EFC6100E618E}"/>
              </a:ext>
            </a:extLst>
          </p:cNvPr>
          <p:cNvSpPr/>
          <p:nvPr/>
        </p:nvSpPr>
        <p:spPr>
          <a:xfrm>
            <a:off x="10160548" y="225405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58082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6990319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90319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90319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467368" y="2252263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5809{1-2-3}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011CA45-7A72-B2FE-33FD-712DC5C7EC64}"/>
              </a:ext>
            </a:extLst>
          </p:cNvPr>
          <p:cNvSpPr/>
          <p:nvPr/>
        </p:nvSpPr>
        <p:spPr>
          <a:xfrm>
            <a:off x="8472127" y="3493779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5809{5-6-7}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060964" y="614991"/>
            <a:ext cx="5890294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9970895" y="1501749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30D2631-76A3-2ACA-7CE6-F6BDF1B14CCD}"/>
              </a:ext>
            </a:extLst>
          </p:cNvPr>
          <p:cNvSpPr/>
          <p:nvPr/>
        </p:nvSpPr>
        <p:spPr>
          <a:xfrm>
            <a:off x="10067946" y="4226840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58888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9965638" y="3503963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02" y="4985317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19637" y="5491884"/>
            <a:ext cx="441159" cy="1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97084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06501" y="6086568"/>
            <a:ext cx="1013135" cy="44034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0321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395724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395725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30758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562203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562203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stCxn id="133" idx="0"/>
            <a:endCxn id="47" idx="1"/>
          </p:cNvCxnSpPr>
          <p:nvPr/>
        </p:nvCxnSpPr>
        <p:spPr>
          <a:xfrm flipV="1">
            <a:off x="4940744" y="1878912"/>
            <a:ext cx="1670715" cy="9534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stCxn id="133" idx="2"/>
            <a:endCxn id="6" idx="2"/>
          </p:cNvCxnSpPr>
          <p:nvPr/>
        </p:nvCxnSpPr>
        <p:spPr>
          <a:xfrm>
            <a:off x="4940744" y="3565050"/>
            <a:ext cx="1670714" cy="79221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5316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191378" y="4480214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04062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85628"/>
            <a:ext cx="2972499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181938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757405" y="3246525"/>
            <a:ext cx="914400" cy="2485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203245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03245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03245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570668" y="228724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3864305" y="614991"/>
            <a:ext cx="6312941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2862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9013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23369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9240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66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600701" y="5145652"/>
            <a:ext cx="41452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7565" y="5740335"/>
            <a:ext cx="1013135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64DF8-7F99-67F8-236F-2BF01D90AE01}"/>
              </a:ext>
            </a:extLst>
          </p:cNvPr>
          <p:cNvSpPr/>
          <p:nvPr/>
        </p:nvSpPr>
        <p:spPr>
          <a:xfrm>
            <a:off x="8151240" y="3918237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2B63683-1C91-AFCD-AC2A-56A809881F2A}"/>
              </a:ext>
            </a:extLst>
          </p:cNvPr>
          <p:cNvSpPr/>
          <p:nvPr/>
        </p:nvSpPr>
        <p:spPr>
          <a:xfrm>
            <a:off x="6187666" y="2202080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2223A0-1D82-7681-B0AE-9D00876CAC0C}"/>
              </a:ext>
            </a:extLst>
          </p:cNvPr>
          <p:cNvSpPr/>
          <p:nvPr/>
        </p:nvSpPr>
        <p:spPr>
          <a:xfrm>
            <a:off x="6187666" y="379143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449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216424" y="4061374"/>
            <a:ext cx="1836000" cy="1476000"/>
            <a:chOff x="2602675" y="2251170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76033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216425" y="801859"/>
            <a:ext cx="1836000" cy="1476000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76032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82903" y="821709"/>
            <a:ext cx="1836000" cy="1476000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78316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82903" y="4078094"/>
            <a:ext cx="1836000" cy="1476000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87723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9675" y="1682270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4991" y="4912235"/>
            <a:ext cx="853516" cy="853516"/>
          </a:xfrm>
          <a:prstGeom prst="rect">
            <a:avLst/>
          </a:prstGeom>
        </p:spPr>
      </p:pic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836000" cy="1476000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WEB 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5316"/>
            <a:ext cx="97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85628"/>
            <a:ext cx="2972499" cy="130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292416" y="3198715"/>
            <a:ext cx="675052" cy="90493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134423" y="2277859"/>
            <a:ext cx="2" cy="1783514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279266" y="614991"/>
            <a:ext cx="5897980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00463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00463" cy="869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</p:cNvCxnSpPr>
          <p:nvPr/>
        </p:nvCxnSpPr>
        <p:spPr>
          <a:xfrm flipV="1">
            <a:off x="11195259" y="2306381"/>
            <a:ext cx="1223" cy="53137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</p:cNvCxnSpPr>
          <p:nvPr/>
        </p:nvCxnSpPr>
        <p:spPr>
          <a:xfrm flipH="1">
            <a:off x="11532020" y="5145652"/>
            <a:ext cx="48336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5767" y="5725741"/>
            <a:ext cx="1210606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AE20DC7-271E-CABA-D9D9-E89E8B435A62}"/>
              </a:ext>
            </a:extLst>
          </p:cNvPr>
          <p:cNvSpPr/>
          <p:nvPr/>
        </p:nvSpPr>
        <p:spPr>
          <a:xfrm>
            <a:off x="5896425" y="1265169"/>
            <a:ext cx="600551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  <a:endParaRPr lang="it-IT" sz="1100" dirty="0">
              <a:solidFill>
                <a:srgbClr val="71AD47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98859" y="796679"/>
            <a:ext cx="1836000" cy="1476000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72072"/>
              <a:ext cx="16150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930B50D-B12B-0E87-1689-15215E587951}"/>
              </a:ext>
            </a:extLst>
          </p:cNvPr>
          <p:cNvSpPr/>
          <p:nvPr/>
        </p:nvSpPr>
        <p:spPr>
          <a:xfrm>
            <a:off x="5902331" y="4551965"/>
            <a:ext cx="600551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  <a:endParaRPr lang="it-IT" sz="1100" dirty="0">
              <a:solidFill>
                <a:srgbClr val="71AD47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84459" y="2798893"/>
            <a:ext cx="1836000" cy="1476000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86727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1400" dirty="0">
                  <a:solidFill>
                    <a:srgbClr val="71AD47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07E56D1C-B267-1D66-BE2F-30E41384428B}"/>
              </a:ext>
            </a:extLst>
          </p:cNvPr>
          <p:cNvCxnSpPr>
            <a:cxnSpLocks/>
            <a:stCxn id="13" idx="0"/>
            <a:endCxn id="21" idx="1"/>
          </p:cNvCxnSpPr>
          <p:nvPr/>
        </p:nvCxnSpPr>
        <p:spPr>
          <a:xfrm>
            <a:off x="5201413" y="3984525"/>
            <a:ext cx="700918" cy="8148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8A1C99A0-5CAD-E95B-D4B6-91534CA405FE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5201413" y="1512578"/>
            <a:ext cx="695012" cy="99594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>
            <a:extLst>
              <a:ext uri="{FF2B5EF4-FFF2-40B4-BE49-F238E27FC236}">
                <a16:creationId xmlns:a16="http://schemas.microsoft.com/office/drawing/2014/main" id="{42783787-AB26-4308-5A3D-C71519EF3EC7}"/>
              </a:ext>
            </a:extLst>
          </p:cNvPr>
          <p:cNvGrpSpPr/>
          <p:nvPr/>
        </p:nvGrpSpPr>
        <p:grpSpPr>
          <a:xfrm>
            <a:off x="4283414" y="2508525"/>
            <a:ext cx="1836000" cy="1476000"/>
            <a:chOff x="2602675" y="2251169"/>
            <a:chExt cx="1615044" cy="1372946"/>
          </a:xfrm>
        </p:grpSpPr>
        <p:sp>
          <p:nvSpPr>
            <p:cNvPr id="13" name="Esagono orizzontale 12">
              <a:extLst>
                <a:ext uri="{FF2B5EF4-FFF2-40B4-BE49-F238E27FC236}">
                  <a16:creationId xmlns:a16="http://schemas.microsoft.com/office/drawing/2014/main" id="{17CDF238-7B11-400A-64AD-BCC7DD85307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415584B-E656-2377-56A2-DA35A3200095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</a:t>
              </a:r>
              <a:r>
                <a:rPr lang="it-IT" sz="1400" dirty="0">
                  <a:solidFill>
                    <a:srgbClr val="0070C0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Y</a:t>
              </a:r>
            </a:p>
          </p:txBody>
        </p:sp>
      </p:grp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BD3B8A6-2EA8-5354-F8A5-F723DB8B31C8}"/>
              </a:ext>
            </a:extLst>
          </p:cNvPr>
          <p:cNvSpPr/>
          <p:nvPr/>
        </p:nvSpPr>
        <p:spPr>
          <a:xfrm>
            <a:off x="3970557" y="2964908"/>
            <a:ext cx="600551" cy="4948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  <a:endParaRPr lang="it-IT" sz="1100" dirty="0">
              <a:solidFill>
                <a:srgbClr val="0070C0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2F7E67DD-F837-0146-6299-A46FE7913DFC}"/>
              </a:ext>
            </a:extLst>
          </p:cNvPr>
          <p:cNvSpPr/>
          <p:nvPr/>
        </p:nvSpPr>
        <p:spPr>
          <a:xfrm>
            <a:off x="6834146" y="2060017"/>
            <a:ext cx="600551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  <a:endParaRPr lang="it-IT" sz="1100" dirty="0">
              <a:solidFill>
                <a:srgbClr val="71AD47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FAC61AAA-06A9-488E-18BF-69358285975A}"/>
              </a:ext>
            </a:extLst>
          </p:cNvPr>
          <p:cNvSpPr/>
          <p:nvPr/>
        </p:nvSpPr>
        <p:spPr>
          <a:xfrm>
            <a:off x="9004923" y="3814459"/>
            <a:ext cx="600551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  <a:endParaRPr lang="it-IT" sz="1100" dirty="0">
              <a:solidFill>
                <a:srgbClr val="71AD47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0F0885B-FBC0-D8AD-94DC-0FF9B2C882A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134423" y="2420619"/>
            <a:ext cx="2015331" cy="1640755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E57F040E-6289-411A-FBCD-6E43E4262FA3}"/>
              </a:ext>
            </a:extLst>
          </p:cNvPr>
          <p:cNvSpPr/>
          <p:nvPr/>
        </p:nvSpPr>
        <p:spPr>
          <a:xfrm>
            <a:off x="9002862" y="2058973"/>
            <a:ext cx="600551" cy="494817"/>
          </a:xfrm>
          <a:prstGeom prst="roundRect">
            <a:avLst/>
          </a:prstGeom>
          <a:ln>
            <a:solidFill>
              <a:srgbClr val="71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71AD4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  <a:endParaRPr lang="it-IT" sz="1100" dirty="0">
              <a:solidFill>
                <a:srgbClr val="71AD47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A20E7037-4257-06E7-1623-04BBB4EF1DF0}"/>
              </a:ext>
            </a:extLst>
          </p:cNvPr>
          <p:cNvCxnSpPr>
            <a:cxnSpLocks/>
            <a:stCxn id="40" idx="1"/>
            <a:endCxn id="6" idx="3"/>
          </p:cNvCxnSpPr>
          <p:nvPr/>
        </p:nvCxnSpPr>
        <p:spPr>
          <a:xfrm flipH="1" flipV="1">
            <a:off x="7134423" y="4061374"/>
            <a:ext cx="1870500" cy="494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73A280B-B953-3685-82CB-6959065CDBB5}"/>
              </a:ext>
            </a:extLst>
          </p:cNvPr>
          <p:cNvSpPr/>
          <p:nvPr/>
        </p:nvSpPr>
        <p:spPr>
          <a:xfrm>
            <a:off x="1642183" y="4567484"/>
            <a:ext cx="1013135" cy="4948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</a:t>
            </a:r>
          </a:p>
          <a:p>
            <a:pPr algn="ctr"/>
            <a:r>
              <a:rPr lang="it-IT" sz="1100" dirty="0">
                <a:solidFill>
                  <a:srgbClr val="0070C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INTERFACE</a:t>
            </a:r>
            <a:endParaRPr lang="it-IT" sz="1100" dirty="0">
              <a:solidFill>
                <a:srgbClr val="0070C0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0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36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152</Words>
  <Application>Microsoft Macintosh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CMU Bright Roman</vt:lpstr>
      <vt:lpstr>CMU Bright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Sorrentino</dc:creator>
  <cp:lastModifiedBy>Vincenzo Riccio</cp:lastModifiedBy>
  <cp:revision>11</cp:revision>
  <dcterms:created xsi:type="dcterms:W3CDTF">2022-08-07T17:29:03Z</dcterms:created>
  <dcterms:modified xsi:type="dcterms:W3CDTF">2022-11-12T09:49:33Z</dcterms:modified>
</cp:coreProperties>
</file>