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694"/>
  </p:normalViewPr>
  <p:slideViewPr>
    <p:cSldViewPr snapToGrid="0" snapToObjects="1">
      <p:cViewPr>
        <p:scale>
          <a:sx n="99" d="100"/>
          <a:sy n="99" d="100"/>
        </p:scale>
        <p:origin x="19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262B-E15C-A740-B2DB-55D01B8FDD79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610A-BE2A-7D45-9C13-5320606EF36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29/11/22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9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700334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62012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040549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170200" y="2412727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156</Words>
  <Application>Microsoft Macintosh PowerPoint</Application>
  <PresentationFormat>Widescreen</PresentationFormat>
  <Paragraphs>97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19</cp:revision>
  <dcterms:created xsi:type="dcterms:W3CDTF">2022-08-07T17:29:03Z</dcterms:created>
  <dcterms:modified xsi:type="dcterms:W3CDTF">2022-11-29T12:15:18Z</dcterms:modified>
</cp:coreProperties>
</file>