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06278"/>
              </p:ext>
            </p:extLst>
          </p:nvPr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472097" y="1160749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398533" y="908781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746966" y="1870071"/>
            <a:ext cx="141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118563" y="3220547"/>
            <a:ext cx="24686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529635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545151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40714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4154376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6743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7498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84363" y="469562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44679" y="4695626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1562135" y="2620549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1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r>
              <a:rPr lang="en-GB" sz="1100" i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 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‘s status is ACTIVE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1585378" y="4285181"/>
            <a:ext cx="1487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i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  </a:t>
            </a:r>
          </a:p>
          <a:p>
            <a:pPr algn="r"/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‘s status is ACTIVE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82803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17062"/>
            <a:ext cx="1283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009070" y="2415638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12163" y="2883963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Service QoS current value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858417" y="1652431"/>
            <a:ext cx="1718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750399" y="885455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184102" y="682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848666" y="1153457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725706" y="618269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D2B843-F07E-2CC7-C07A-91D26196FD02}"/>
              </a:ext>
            </a:extLst>
          </p:cNvPr>
          <p:cNvCxnSpPr>
            <a:cxnSpLocks/>
          </p:cNvCxnSpPr>
          <p:nvPr/>
        </p:nvCxnSpPr>
        <p:spPr>
          <a:xfrm>
            <a:off x="6699054" y="2616646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E27845-ADA0-B9DC-293B-1685B041039C}"/>
              </a:ext>
            </a:extLst>
          </p:cNvPr>
          <p:cNvSpPr txBox="1"/>
          <p:nvPr/>
        </p:nvSpPr>
        <p:spPr>
          <a:xfrm>
            <a:off x="6668819" y="2349460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308542" y="656741"/>
            <a:ext cx="2356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66637" y="2379138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32257" y="3549008"/>
            <a:ext cx="684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36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571667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36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009070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12163" y="5006891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QoS current value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84132" y="4549602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the services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QoS current value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32257" y="5655641"/>
            <a:ext cx="684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5D7BC19-1E6B-9FD7-2C4B-5BD4B1579922}"/>
              </a:ext>
            </a:extLst>
          </p:cNvPr>
          <p:cNvCxnSpPr>
            <a:cxnSpLocks/>
          </p:cNvCxnSpPr>
          <p:nvPr/>
        </p:nvCxnSpPr>
        <p:spPr>
          <a:xfrm>
            <a:off x="6718205" y="4777194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27C5509-6BEA-F43E-07B0-08B3189C7513}"/>
              </a:ext>
            </a:extLst>
          </p:cNvPr>
          <p:cNvSpPr txBox="1"/>
          <p:nvPr/>
        </p:nvSpPr>
        <p:spPr>
          <a:xfrm>
            <a:off x="6693512" y="451000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5070109" y="5114069"/>
            <a:ext cx="151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≤ k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161</Words>
  <Application>Microsoft Macintosh PowerPoint</Application>
  <PresentationFormat>Widescreen</PresentationFormat>
  <Paragraphs>55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CMU Concrete</vt:lpstr>
      <vt:lpstr>CMU Concrete Roman</vt:lpstr>
      <vt:lpstr>CMU Serif Roman</vt:lpstr>
      <vt:lpstr>CMU Serif Roman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9</cp:revision>
  <dcterms:created xsi:type="dcterms:W3CDTF">2022-10-22T16:14:29Z</dcterms:created>
  <dcterms:modified xsi:type="dcterms:W3CDTF">2022-11-07T08:41:10Z</dcterms:modified>
</cp:coreProperties>
</file>