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6"/>
    <p:restoredTop sz="94709"/>
  </p:normalViewPr>
  <p:slideViewPr>
    <p:cSldViewPr snapToGrid="0" snapToObjects="1">
      <p:cViewPr>
        <p:scale>
          <a:sx n="160" d="100"/>
          <a:sy n="160" d="100"/>
        </p:scale>
        <p:origin x="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5773B3A2-7E81-8E5F-63BA-49BD7F3DD780}"/>
                  </a:ext>
                </a:extLst>
              </p:cNvPr>
              <p:cNvSpPr txBox="1"/>
              <p:nvPr/>
            </p:nvSpPr>
            <p:spPr>
              <a:xfrm>
                <a:off x="436215" y="806676"/>
                <a:ext cx="30832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𝑖𝑛𝑠𝑡𝑎𝑛𝑐𝑒𝑆𝑡𝑎𝑡𝑢𝑠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𝐴𝐶𝑇𝐼𝑉𝐸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5773B3A2-7E81-8E5F-63BA-49BD7F3D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5" y="806676"/>
                <a:ext cx="3083215" cy="215444"/>
              </a:xfrm>
              <a:prstGeom prst="rect">
                <a:avLst/>
              </a:prstGeom>
              <a:blipFill>
                <a:blip r:embed="rId2"/>
                <a:stretch>
                  <a:fillRect l="-823" t="-11111" r="-82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B0F48A5D-7DB5-1635-4C0E-5134C914E5BD}"/>
                  </a:ext>
                </a:extLst>
              </p:cNvPr>
              <p:cNvSpPr txBox="1"/>
              <p:nvPr/>
            </p:nvSpPr>
            <p:spPr>
              <a:xfrm>
                <a:off x="436215" y="2667210"/>
                <a:ext cx="30832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𝑖𝑛𝑠𝑡𝑎𝑛𝑐𝑒𝑆𝑡𝑎𝑡𝑢𝑠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𝐴𝐶𝑇𝐼𝑉𝐸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B0F48A5D-7DB5-1635-4C0E-5134C914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5" y="2667210"/>
                <a:ext cx="3083215" cy="215444"/>
              </a:xfrm>
              <a:prstGeom prst="rect">
                <a:avLst/>
              </a:prstGeom>
              <a:blipFill>
                <a:blip r:embed="rId3"/>
                <a:stretch>
                  <a:fillRect l="-823" t="-11111" r="-82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4AD4A532-3116-FBFE-24D9-D7DCDC922ED6}"/>
                  </a:ext>
                </a:extLst>
              </p:cNvPr>
              <p:cNvSpPr txBox="1"/>
              <p:nvPr/>
            </p:nvSpPr>
            <p:spPr>
              <a:xfrm>
                <a:off x="436214" y="4336611"/>
                <a:ext cx="30832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𝑖𝑛𝑠𝑡𝑎𝑛𝑐𝑒𝑆𝑡𝑎𝑡𝑢𝑠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𝐴𝐶𝑇𝐼𝑉𝐸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4AD4A532-3116-FBFE-24D9-D7DCDC922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4" y="4336611"/>
                <a:ext cx="3083215" cy="215444"/>
              </a:xfrm>
              <a:prstGeom prst="rect">
                <a:avLst/>
              </a:prstGeom>
              <a:blipFill>
                <a:blip r:embed="rId2"/>
                <a:stretch>
                  <a:fillRect l="-823" t="-11111" r="-82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005061"/>
              </p:ext>
            </p:extLst>
          </p:nvPr>
        </p:nvGraphicFramePr>
        <p:xfrm>
          <a:off x="4369802" y="404339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4436367" y="1246873"/>
            <a:ext cx="1019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Monitor Module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/>
          <p:nvPr/>
        </p:nvCxnSpPr>
        <p:spPr>
          <a:xfrm>
            <a:off x="5858767" y="914400"/>
            <a:ext cx="298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6699455" y="652789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9275056" y="708101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8843705" y="1246871"/>
            <a:ext cx="115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Instance Metrics Snapshot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4369802" y="2581032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4879554" y="2581031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5350754" y="27392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5858767" y="2581031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5227729" y="2078144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683C45F-F7DB-4561-0CE3-3635241E1C50}"/>
                  </a:ext>
                </a:extLst>
              </p:cNvPr>
              <p:cNvSpPr txBox="1"/>
              <p:nvPr/>
            </p:nvSpPr>
            <p:spPr>
              <a:xfrm>
                <a:off x="4198121" y="3193654"/>
                <a:ext cx="2083055" cy="62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1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   Instance Metrics Snapshots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100" i="1" noProof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it-IT" sz="1100" b="0" i="1" noProof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noProof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100" i="1" noProof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i="1" noProof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1100" i="1" noProof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i="1" noProof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100" i="1" noProof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sz="1100" i="1" noProof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sz="1100" noProof="1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noProof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100" i="1" noProof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100" i="1" noProof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 noProof="1"/>
                  <a:t>never analysed </a:t>
                </a:r>
                <a14:m>
                  <m:oMath xmlns:m="http://schemas.openxmlformats.org/officeDocument/2006/math">
                    <m:r>
                      <a:rPr lang="it-IT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100" i="1" noProof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100" i="1" noProof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100" noProof="1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683C45F-F7DB-4561-0CE3-3635241E1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21" y="3193654"/>
                <a:ext cx="2083055" cy="627351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6435083" y="2779868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6757778" y="2513322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9275055" y="2581031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F56798E-67B5-6DFB-BE91-F1238F29147D}"/>
                  </a:ext>
                </a:extLst>
              </p:cNvPr>
              <p:cNvSpPr txBox="1"/>
              <p:nvPr/>
            </p:nvSpPr>
            <p:spPr>
              <a:xfrm>
                <a:off x="4335407" y="2296085"/>
                <a:ext cx="3972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F56798E-67B5-6DFB-BE91-F1238F29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407" y="2296085"/>
                <a:ext cx="39722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7E1B0F9-7CC2-BD4B-6568-59E0C9EB3C66}"/>
                  </a:ext>
                </a:extLst>
              </p:cNvPr>
              <p:cNvSpPr txBox="1"/>
              <p:nvPr/>
            </p:nvSpPr>
            <p:spPr>
              <a:xfrm>
                <a:off x="5320336" y="2296085"/>
                <a:ext cx="3815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7E1B0F9-7CC2-BD4B-6568-59E0C9EB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336" y="2296085"/>
                <a:ext cx="381578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A4282D3-5E0C-DCF5-63A6-4B371708BDFE}"/>
                  </a:ext>
                </a:extLst>
              </p:cNvPr>
              <p:cNvSpPr txBox="1"/>
              <p:nvPr/>
            </p:nvSpPr>
            <p:spPr>
              <a:xfrm>
                <a:off x="5807534" y="2296084"/>
                <a:ext cx="4102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A4282D3-5E0C-DCF5-63A6-4B371708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534" y="2296084"/>
                <a:ext cx="410241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8843704" y="3134506"/>
            <a:ext cx="115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4369802" y="423803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4879554" y="423803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5357267" y="43979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5871565" y="423803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6374037" y="4238036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6883789" y="4238036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7361502" y="43979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7875800" y="4238036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8165732" y="3414218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9275055" y="401707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9608744" y="4100051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9275055" y="462005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9608744" y="46955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4129085" y="4668733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7586194" y="4668733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6278221" y="2798938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6235005" y="4977917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148699" y="1462315"/>
            <a:ext cx="2695006" cy="11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271290" y="4025919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5229762" y="5307198"/>
            <a:ext cx="2083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Invalidation Point</a:t>
            </a: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178438" y="341864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E7EA232-17CA-FA06-8273-DD4CAF670EEE}"/>
              </a:ext>
            </a:extLst>
          </p:cNvPr>
          <p:cNvSpPr/>
          <p:nvPr/>
        </p:nvSpPr>
        <p:spPr>
          <a:xfrm>
            <a:off x="3688190" y="341864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4165903" y="35785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680201" y="3418644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5182673" y="341864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692425" y="341864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6170138" y="35785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684436" y="341864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6328060" y="3201877"/>
            <a:ext cx="45719" cy="15749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98EC977-6186-5A26-E0F5-A472CE43E639}"/>
                  </a:ext>
                </a:extLst>
              </p:cNvPr>
              <p:cNvSpPr txBox="1"/>
              <p:nvPr/>
            </p:nvSpPr>
            <p:spPr>
              <a:xfrm>
                <a:off x="5280881" y="4038738"/>
                <a:ext cx="20830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100" dirty="0"/>
                  <a:t>   Valid Values</a:t>
                </a:r>
              </a:p>
            </p:txBody>
          </p:sp>
        </mc:Choice>
        <mc:Fallback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98EC977-6186-5A26-E0F5-A472CE43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81" y="4038738"/>
                <a:ext cx="2083055" cy="261610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3148B01-2152-D80A-6543-00AA2C621B33}"/>
              </a:ext>
            </a:extLst>
          </p:cNvPr>
          <p:cNvCxnSpPr>
            <a:cxnSpLocks/>
          </p:cNvCxnSpPr>
          <p:nvPr/>
        </p:nvCxnSpPr>
        <p:spPr>
          <a:xfrm>
            <a:off x="7530588" y="3647414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E46A5C4-5960-4A5A-9235-BF7380F39025}"/>
              </a:ext>
            </a:extLst>
          </p:cNvPr>
          <p:cNvSpPr txBox="1"/>
          <p:nvPr/>
        </p:nvSpPr>
        <p:spPr>
          <a:xfrm>
            <a:off x="7811758" y="3381151"/>
            <a:ext cx="1879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During each Analysis execution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10451173" y="3418643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9954266" y="3886968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Service QoS Current Value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3465594" y="489768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3696315" y="719338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288230" y="78628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3971533" y="1275877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306020" y="1941798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Latest values of all </a:t>
            </a:r>
          </a:p>
          <a:p>
            <a:pPr algn="ctr"/>
            <a:r>
              <a:rPr lang="en-GB" sz="1100" dirty="0"/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204624" y="1174822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015450" y="971667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323493" y="1442824"/>
            <a:ext cx="1673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Latest value of the service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8CFE8876-2566-4213-EC7F-9A3EF902D520}"/>
                  </a:ext>
                </a:extLst>
              </p:cNvPr>
              <p:cNvSpPr txBox="1"/>
              <p:nvPr/>
            </p:nvSpPr>
            <p:spPr>
              <a:xfrm>
                <a:off x="295459" y="959378"/>
                <a:ext cx="29059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</m:oMath>
                  </m:oMathPara>
                </a14:m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𝑙𝑎𝑡𝑒𝑠𝑡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8CFE8876-2566-4213-EC7F-9A3EF902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9" y="959378"/>
                <a:ext cx="2905924" cy="430887"/>
              </a:xfrm>
              <a:prstGeom prst="rect">
                <a:avLst/>
              </a:prstGeom>
              <a:blipFill>
                <a:blip r:embed="rId3"/>
                <a:stretch>
                  <a:fillRect l="-870" t="-5714" r="-435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B2C5E5D-2E0D-5741-4346-3C59E395E6ED}"/>
                  </a:ext>
                </a:extLst>
              </p:cNvPr>
              <p:cNvSpPr txBox="1"/>
              <p:nvPr/>
            </p:nvSpPr>
            <p:spPr>
              <a:xfrm>
                <a:off x="295459" y="3538290"/>
                <a:ext cx="24095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B2C5E5D-2E0D-5741-4346-3C59E395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9" y="3538290"/>
                <a:ext cx="2409570" cy="215444"/>
              </a:xfrm>
              <a:prstGeom prst="rect">
                <a:avLst/>
              </a:prstGeom>
              <a:blipFill>
                <a:blip r:embed="rId4"/>
                <a:stretch>
                  <a:fillRect l="-1047" t="-11111" r="-1047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5182673" y="4541431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692425" y="4541431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6170138" y="47013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684436" y="4541431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178438" y="4541431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7F1069CF-AB81-447B-F41A-5CF902947103}"/>
              </a:ext>
            </a:extLst>
          </p:cNvPr>
          <p:cNvSpPr/>
          <p:nvPr/>
        </p:nvSpPr>
        <p:spPr>
          <a:xfrm>
            <a:off x="3688190" y="4541431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4165903" y="47013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680201" y="4541431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/>
              <p:nvPr/>
            </p:nvSpPr>
            <p:spPr>
              <a:xfrm>
                <a:off x="2081682" y="4663077"/>
                <a:ext cx="6015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𝐴𝐹𝑇𝐸𝑅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82" y="4663077"/>
                <a:ext cx="601575" cy="215444"/>
              </a:xfrm>
              <a:prstGeom prst="rect">
                <a:avLst/>
              </a:prstGeom>
              <a:blipFill>
                <a:blip r:embed="rId5"/>
                <a:stretch>
                  <a:fillRect l="-6122" r="-4082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499438" y="889895"/>
            <a:ext cx="1879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During each Analysis execution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5408354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918106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6395819" y="21534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910117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404119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7F1069CF-AB81-447B-F41A-5CF902947103}"/>
              </a:ext>
            </a:extLst>
          </p:cNvPr>
          <p:cNvSpPr/>
          <p:nvPr/>
        </p:nvSpPr>
        <p:spPr>
          <a:xfrm>
            <a:off x="3913871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4391584" y="21534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905882" y="199354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/>
              <p:nvPr/>
            </p:nvSpPr>
            <p:spPr>
              <a:xfrm>
                <a:off x="2193858" y="2107273"/>
                <a:ext cx="6015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𝐴𝐹𝑇𝐸𝑅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2D8CBC0A-F4FC-E7A0-31CB-F40C7F8F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58" y="2107273"/>
                <a:ext cx="601575" cy="215444"/>
              </a:xfrm>
              <a:prstGeom prst="rect">
                <a:avLst/>
              </a:prstGeom>
              <a:blipFill>
                <a:blip r:embed="rId2"/>
                <a:stretch>
                  <a:fillRect l="-6122" r="-4082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6E3AEA3F-FA87-2469-75B4-571C7D6C1669}"/>
              </a:ext>
            </a:extLst>
          </p:cNvPr>
          <p:cNvSpPr/>
          <p:nvPr/>
        </p:nvSpPr>
        <p:spPr>
          <a:xfrm>
            <a:off x="3404119" y="76861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796AB78-0445-DE81-6984-8837A36DA864}"/>
              </a:ext>
            </a:extLst>
          </p:cNvPr>
          <p:cNvSpPr/>
          <p:nvPr/>
        </p:nvSpPr>
        <p:spPr>
          <a:xfrm>
            <a:off x="3913871" y="76861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FDC05-E33E-5F40-E524-48E21A1979CD}"/>
              </a:ext>
            </a:extLst>
          </p:cNvPr>
          <p:cNvSpPr txBox="1"/>
          <p:nvPr/>
        </p:nvSpPr>
        <p:spPr>
          <a:xfrm>
            <a:off x="4391584" y="928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0542953-C5CF-52CB-477E-D6F2A094173F}"/>
              </a:ext>
            </a:extLst>
          </p:cNvPr>
          <p:cNvSpPr/>
          <p:nvPr/>
        </p:nvSpPr>
        <p:spPr>
          <a:xfrm>
            <a:off x="4905882" y="768615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0F12AA-6B6E-7998-B2DC-A7CDA2F7780C}"/>
              </a:ext>
            </a:extLst>
          </p:cNvPr>
          <p:cNvSpPr/>
          <p:nvPr/>
        </p:nvSpPr>
        <p:spPr>
          <a:xfrm>
            <a:off x="5408354" y="76861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0B6F40-11C5-9D10-2E03-B17B559D0E45}"/>
              </a:ext>
            </a:extLst>
          </p:cNvPr>
          <p:cNvSpPr/>
          <p:nvPr/>
        </p:nvSpPr>
        <p:spPr>
          <a:xfrm>
            <a:off x="5918106" y="76861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11FE4E-BA20-4A55-7C8E-94E1EBCCBB52}"/>
              </a:ext>
            </a:extLst>
          </p:cNvPr>
          <p:cNvSpPr txBox="1"/>
          <p:nvPr/>
        </p:nvSpPr>
        <p:spPr>
          <a:xfrm>
            <a:off x="6395819" y="928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DA85A59-AA8A-9B36-B393-3877B67A8DAA}"/>
              </a:ext>
            </a:extLst>
          </p:cNvPr>
          <p:cNvSpPr/>
          <p:nvPr/>
        </p:nvSpPr>
        <p:spPr>
          <a:xfrm>
            <a:off x="6910117" y="768615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0DBF00C-9470-EC3F-1277-F78D8E012D02}"/>
              </a:ext>
            </a:extLst>
          </p:cNvPr>
          <p:cNvCxnSpPr>
            <a:cxnSpLocks/>
          </p:cNvCxnSpPr>
          <p:nvPr/>
        </p:nvCxnSpPr>
        <p:spPr>
          <a:xfrm>
            <a:off x="7756269" y="997385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821B66-399D-0DD5-870D-CAA3B83AA84F}"/>
              </a:ext>
            </a:extLst>
          </p:cNvPr>
          <p:cNvSpPr txBox="1"/>
          <p:nvPr/>
        </p:nvSpPr>
        <p:spPr>
          <a:xfrm>
            <a:off x="8037439" y="731122"/>
            <a:ext cx="1879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During each Analysis execution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D17915C-82A4-CD70-08CE-83E8772AB30D}"/>
              </a:ext>
            </a:extLst>
          </p:cNvPr>
          <p:cNvSpPr/>
          <p:nvPr/>
        </p:nvSpPr>
        <p:spPr>
          <a:xfrm>
            <a:off x="10676854" y="76861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D62652D-92A2-23FD-17C7-B6D2C95006B2}"/>
              </a:ext>
            </a:extLst>
          </p:cNvPr>
          <p:cNvSpPr txBox="1"/>
          <p:nvPr/>
        </p:nvSpPr>
        <p:spPr>
          <a:xfrm>
            <a:off x="10179947" y="1236939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Instance QoS Current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EFD9466-0D1F-A50F-A57F-62AF3FB1CE83}"/>
                  </a:ext>
                </a:extLst>
              </p:cNvPr>
              <p:cNvSpPr txBox="1"/>
              <p:nvPr/>
            </p:nvSpPr>
            <p:spPr>
              <a:xfrm>
                <a:off x="479555" y="750323"/>
                <a:ext cx="2611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𝑄𝑜𝑆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EFD9466-0D1F-A50F-A57F-62AF3FB1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5" y="750323"/>
                <a:ext cx="2611421" cy="430887"/>
              </a:xfrm>
              <a:prstGeom prst="rect">
                <a:avLst/>
              </a:prstGeom>
              <a:blipFill>
                <a:blip r:embed="rId3"/>
                <a:stretch>
                  <a:fillRect l="-966" t="-5714" r="-2415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arentesi quadra aperta 14">
            <a:extLst>
              <a:ext uri="{FF2B5EF4-FFF2-40B4-BE49-F238E27FC236}">
                <a16:creationId xmlns:a16="http://schemas.microsoft.com/office/drawing/2014/main" id="{8CA62E19-680C-16E3-E5EE-8484FB820344}"/>
              </a:ext>
            </a:extLst>
          </p:cNvPr>
          <p:cNvSpPr/>
          <p:nvPr/>
        </p:nvSpPr>
        <p:spPr>
          <a:xfrm rot="16200000">
            <a:off x="6552267" y="555928"/>
            <a:ext cx="45719" cy="15749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2A5D127-1822-1D82-AE4B-427CA1FB586A}"/>
                  </a:ext>
                </a:extLst>
              </p:cNvPr>
              <p:cNvSpPr txBox="1"/>
              <p:nvPr/>
            </p:nvSpPr>
            <p:spPr>
              <a:xfrm>
                <a:off x="5505088" y="1392789"/>
                <a:ext cx="20830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100" dirty="0"/>
                  <a:t>   Valid Values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2A5D127-1822-1D82-AE4B-427CA1FB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88" y="1392789"/>
                <a:ext cx="2083055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154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</cp:revision>
  <dcterms:created xsi:type="dcterms:W3CDTF">2022-10-22T16:14:29Z</dcterms:created>
  <dcterms:modified xsi:type="dcterms:W3CDTF">2022-10-22T17:54:20Z</dcterms:modified>
</cp:coreProperties>
</file>