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9"/>
    <p:restoredTop sz="94607"/>
  </p:normalViewPr>
  <p:slideViewPr>
    <p:cSldViewPr snapToGrid="0" snapToObjects="1">
      <p:cViewPr varScale="1">
        <p:scale>
          <a:sx n="144" d="100"/>
          <a:sy n="14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E45E-C8C5-BA4F-AA2C-0C40076B5C28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B1D9-D4DF-E244-9B58-D625DA48DC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CB1D9-D4DF-E244-9B58-D625DA48D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28/11/2022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718326"/>
              </p:ext>
            </p:extLst>
          </p:nvPr>
        </p:nvGraphicFramePr>
        <p:xfrm>
          <a:off x="3588435" y="171291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655000" y="1013825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Module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>
            <a:cxnSpLocks/>
          </p:cNvCxnSpPr>
          <p:nvPr/>
        </p:nvCxnSpPr>
        <p:spPr>
          <a:xfrm flipV="1">
            <a:off x="4919328" y="690994"/>
            <a:ext cx="2666634" cy="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496188" y="429384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079675" y="223086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658517" y="1367211"/>
            <a:ext cx="154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 Collection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128528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12852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2866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12852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1625640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83C45F-F7DB-4561-0CE3-3635241E1C50}"/>
              </a:ext>
            </a:extLst>
          </p:cNvPr>
          <p:cNvSpPr txBox="1"/>
          <p:nvPr/>
        </p:nvSpPr>
        <p:spPr>
          <a:xfrm>
            <a:off x="3010560" y="2734506"/>
            <a:ext cx="268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n=MWS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Instance Metrics Snapshots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≠ 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∀ i ≠ j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 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never analysed ∀ i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601196" y="2327364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5674601" y="2065754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128527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56798E-67B5-6DFB-BE91-F1238F29147D}"/>
              </a:ext>
            </a:extLst>
          </p:cNvPr>
          <p:cNvSpPr txBox="1"/>
          <p:nvPr/>
        </p:nvSpPr>
        <p:spPr>
          <a:xfrm>
            <a:off x="3429959" y="184358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2682002"/>
            <a:ext cx="115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367011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367011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38300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367011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367011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367011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38300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367011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2961714"/>
            <a:ext cx="901748" cy="7092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122719" y="3476593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456408" y="355956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122719" y="4079567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456408" y="4155059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150700" y="4100815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08611" y="4100815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231020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440999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43251" y="1021318"/>
            <a:ext cx="2981390" cy="11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</p:cNvCxnSpPr>
          <p:nvPr/>
        </p:nvCxnSpPr>
        <p:spPr>
          <a:xfrm>
            <a:off x="5365842" y="3458001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4730402"/>
            <a:ext cx="2083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Invalidation Point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314D-C517-615A-EA4E-2952A9A340A8}"/>
              </a:ext>
            </a:extLst>
          </p:cNvPr>
          <p:cNvSpPr txBox="1"/>
          <p:nvPr/>
        </p:nvSpPr>
        <p:spPr>
          <a:xfrm>
            <a:off x="2097075" y="2209755"/>
            <a:ext cx="974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B50703-6CAB-6A91-711F-EE50527D8DCC}"/>
              </a:ext>
            </a:extLst>
          </p:cNvPr>
          <p:cNvSpPr txBox="1"/>
          <p:nvPr/>
        </p:nvSpPr>
        <p:spPr>
          <a:xfrm>
            <a:off x="3948192" y="184358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F3D6FE-4576-4887-D1D5-BFFA34F9C459}"/>
              </a:ext>
            </a:extLst>
          </p:cNvPr>
          <p:cNvSpPr txBox="1"/>
          <p:nvPr/>
        </p:nvSpPr>
        <p:spPr>
          <a:xfrm>
            <a:off x="4942108" y="184358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F3576C9-4C69-131C-3480-9F9413F19F86}"/>
              </a:ext>
            </a:extLst>
          </p:cNvPr>
          <p:cNvSpPr/>
          <p:nvPr/>
        </p:nvSpPr>
        <p:spPr>
          <a:xfrm>
            <a:off x="7776384" y="26138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E45583E-A637-42E4-BD63-B82D234A714F}"/>
              </a:ext>
            </a:extLst>
          </p:cNvPr>
          <p:cNvSpPr/>
          <p:nvPr/>
        </p:nvSpPr>
        <p:spPr>
          <a:xfrm>
            <a:off x="8625029" y="39162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BC3210-A736-3FF5-7CC5-AA23C8D2453A}"/>
              </a:ext>
            </a:extLst>
          </p:cNvPr>
          <p:cNvSpPr/>
          <p:nvPr/>
        </p:nvSpPr>
        <p:spPr>
          <a:xfrm>
            <a:off x="8224641" y="815020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9CBC4D-2573-731F-B101-F5279FBE0042}"/>
              </a:ext>
            </a:extLst>
          </p:cNvPr>
          <p:cNvSpPr txBox="1"/>
          <p:nvPr/>
        </p:nvSpPr>
        <p:spPr>
          <a:xfrm>
            <a:off x="2097075" y="3750688"/>
            <a:ext cx="974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78AE42B-6BD8-8FC9-CD85-8B739143E3D1}"/>
              </a:ext>
            </a:extLst>
          </p:cNvPr>
          <p:cNvSpPr/>
          <p:nvPr/>
        </p:nvSpPr>
        <p:spPr>
          <a:xfrm>
            <a:off x="3806760" y="5112779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01FC26-9C17-E633-11F2-CE64D12BC54F}"/>
              </a:ext>
            </a:extLst>
          </p:cNvPr>
          <p:cNvSpPr/>
          <p:nvPr/>
        </p:nvSpPr>
        <p:spPr>
          <a:xfrm>
            <a:off x="4037481" y="534234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8FB02D4-7D39-0D63-6839-3A00121B563B}"/>
              </a:ext>
            </a:extLst>
          </p:cNvPr>
          <p:cNvSpPr/>
          <p:nvPr/>
        </p:nvSpPr>
        <p:spPr>
          <a:xfrm>
            <a:off x="4629396" y="540930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CCA7EB-A3B1-4DFB-013F-84193B2B743C}"/>
              </a:ext>
            </a:extLst>
          </p:cNvPr>
          <p:cNvSpPr/>
          <p:nvPr/>
        </p:nvSpPr>
        <p:spPr>
          <a:xfrm>
            <a:off x="4312699" y="589888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07B12E4-2A29-14B2-8BC1-5496B178FB4F}"/>
              </a:ext>
            </a:extLst>
          </p:cNvPr>
          <p:cNvSpPr txBox="1"/>
          <p:nvPr/>
        </p:nvSpPr>
        <p:spPr>
          <a:xfrm>
            <a:off x="3524557" y="647602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values of all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instances of a service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80529EB-D4EC-88CB-23B3-FA74B156C67B}"/>
              </a:ext>
            </a:extLst>
          </p:cNvPr>
          <p:cNvCxnSpPr>
            <a:cxnSpLocks/>
          </p:cNvCxnSpPr>
          <p:nvPr/>
        </p:nvCxnSpPr>
        <p:spPr>
          <a:xfrm>
            <a:off x="5434618" y="5797833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23BC3F9-26D7-03DD-5686-B38AE422D4D7}"/>
              </a:ext>
            </a:extLst>
          </p:cNvPr>
          <p:cNvSpPr/>
          <p:nvPr/>
        </p:nvSpPr>
        <p:spPr>
          <a:xfrm>
            <a:off x="8122762" y="559467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A22AA15-FE4B-B2B3-8047-4AE2D4DD62B3}"/>
              </a:ext>
            </a:extLst>
          </p:cNvPr>
          <p:cNvSpPr txBox="1"/>
          <p:nvPr/>
        </p:nvSpPr>
        <p:spPr>
          <a:xfrm>
            <a:off x="7481153" y="6065835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latest value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 the service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500FFC5-D77A-E744-1601-395B094F25F2}"/>
              </a:ext>
            </a:extLst>
          </p:cNvPr>
          <p:cNvSpPr txBox="1"/>
          <p:nvPr/>
        </p:nvSpPr>
        <p:spPr>
          <a:xfrm>
            <a:off x="5416829" y="5520834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8D925C7-23F3-9680-3A40-50F990199ACC}"/>
              </a:ext>
            </a:extLst>
          </p:cNvPr>
          <p:cNvSpPr txBox="1"/>
          <p:nvPr/>
        </p:nvSpPr>
        <p:spPr>
          <a:xfrm>
            <a:off x="988665" y="554864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one instance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latest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26495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3677346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17689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4679368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189120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5635919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153421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5806432" y="2143062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98EC977-6186-5A26-E0F5-A472CE43E639}"/>
              </a:ext>
            </a:extLst>
          </p:cNvPr>
          <p:cNvSpPr txBox="1"/>
          <p:nvPr/>
        </p:nvSpPr>
        <p:spPr>
          <a:xfrm>
            <a:off x="5182559" y="2925013"/>
            <a:ext cx="1283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9231701" y="238383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8562041" y="2881061"/>
            <a:ext cx="16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service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4679368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189120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5635919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153421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26495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3677346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17689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1413097" y="2355285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</a:t>
            </a:r>
          </a:p>
          <a:p>
            <a:pPr algn="r"/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k=AWS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F3205-50A0-EDB3-F989-467F34DCB4A2}"/>
              </a:ext>
            </a:extLst>
          </p:cNvPr>
          <p:cNvSpPr txBox="1"/>
          <p:nvPr/>
        </p:nvSpPr>
        <p:spPr>
          <a:xfrm>
            <a:off x="2389326" y="354900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C4A987-B36B-E39C-DE2A-D8976C54584A}"/>
              </a:ext>
            </a:extLst>
          </p:cNvPr>
          <p:cNvSpPr/>
          <p:nvPr/>
        </p:nvSpPr>
        <p:spPr>
          <a:xfrm>
            <a:off x="4679368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1A1277A-4F8C-679F-196E-C79CD8D7F40C}"/>
              </a:ext>
            </a:extLst>
          </p:cNvPr>
          <p:cNvSpPr/>
          <p:nvPr/>
        </p:nvSpPr>
        <p:spPr>
          <a:xfrm>
            <a:off x="5189120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AD82F8-6BE1-77F9-5AB5-D26B6D1D2CB5}"/>
              </a:ext>
            </a:extLst>
          </p:cNvPr>
          <p:cNvSpPr txBox="1"/>
          <p:nvPr/>
        </p:nvSpPr>
        <p:spPr>
          <a:xfrm>
            <a:off x="5635919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E76E69C-98C4-933A-910B-6050544EE37D}"/>
              </a:ext>
            </a:extLst>
          </p:cNvPr>
          <p:cNvSpPr/>
          <p:nvPr/>
        </p:nvSpPr>
        <p:spPr>
          <a:xfrm>
            <a:off x="6153421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541B3DA-F3DA-1AAF-5C8A-7D67BA240AEF}"/>
              </a:ext>
            </a:extLst>
          </p:cNvPr>
          <p:cNvSpPr/>
          <p:nvPr/>
        </p:nvSpPr>
        <p:spPr>
          <a:xfrm>
            <a:off x="3264956" y="561937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32E438-A487-3B99-476C-86257AAD87F4}"/>
              </a:ext>
            </a:extLst>
          </p:cNvPr>
          <p:cNvSpPr txBox="1"/>
          <p:nvPr/>
        </p:nvSpPr>
        <p:spPr>
          <a:xfrm>
            <a:off x="3677346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FFBC33B-D036-AA79-1797-EE84D1FDA8C1}"/>
              </a:ext>
            </a:extLst>
          </p:cNvPr>
          <p:cNvSpPr/>
          <p:nvPr/>
        </p:nvSpPr>
        <p:spPr>
          <a:xfrm>
            <a:off x="4176896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D9B299F-7D51-7097-3DA7-6D3050C83CFD}"/>
              </a:ext>
            </a:extLst>
          </p:cNvPr>
          <p:cNvSpPr/>
          <p:nvPr/>
        </p:nvSpPr>
        <p:spPr>
          <a:xfrm>
            <a:off x="3264956" y="453856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2F9008-C556-0E22-4429-E92A8E95BDC3}"/>
              </a:ext>
            </a:extLst>
          </p:cNvPr>
          <p:cNvSpPr txBox="1"/>
          <p:nvPr/>
        </p:nvSpPr>
        <p:spPr>
          <a:xfrm>
            <a:off x="3677346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3F5638C-675F-2E89-21A6-3FBD9EF5E491}"/>
              </a:ext>
            </a:extLst>
          </p:cNvPr>
          <p:cNvSpPr/>
          <p:nvPr/>
        </p:nvSpPr>
        <p:spPr>
          <a:xfrm>
            <a:off x="4176896" y="4543092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328BBC2-93DC-427B-D661-1122C7CE437A}"/>
              </a:ext>
            </a:extLst>
          </p:cNvPr>
          <p:cNvSpPr/>
          <p:nvPr/>
        </p:nvSpPr>
        <p:spPr>
          <a:xfrm>
            <a:off x="4679368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BA98DC-D260-48D4-ACA5-C104C6F0F791}"/>
              </a:ext>
            </a:extLst>
          </p:cNvPr>
          <p:cNvSpPr/>
          <p:nvPr/>
        </p:nvSpPr>
        <p:spPr>
          <a:xfrm>
            <a:off x="5189120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5F5CCB-3F47-AEF7-E5F9-C098C2D3268B}"/>
              </a:ext>
            </a:extLst>
          </p:cNvPr>
          <p:cNvSpPr txBox="1"/>
          <p:nvPr/>
        </p:nvSpPr>
        <p:spPr>
          <a:xfrm>
            <a:off x="5635919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2334DF-A97A-0E8F-2225-F10FCDDCB06A}"/>
              </a:ext>
            </a:extLst>
          </p:cNvPr>
          <p:cNvSpPr/>
          <p:nvPr/>
        </p:nvSpPr>
        <p:spPr>
          <a:xfrm>
            <a:off x="6153421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24676F-89A4-86A9-1B0C-C99E9188E09E}"/>
              </a:ext>
            </a:extLst>
          </p:cNvPr>
          <p:cNvSpPr/>
          <p:nvPr/>
        </p:nvSpPr>
        <p:spPr>
          <a:xfrm>
            <a:off x="9231701" y="4538566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AE44DB-7C0D-F819-D4A9-AD90DFD104E2}"/>
              </a:ext>
            </a:extLst>
          </p:cNvPr>
          <p:cNvSpPr txBox="1"/>
          <p:nvPr/>
        </p:nvSpPr>
        <p:spPr>
          <a:xfrm>
            <a:off x="8520060" y="5006038"/>
            <a:ext cx="171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instance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998A57-330F-C4F7-0073-80829964F9E8}"/>
              </a:ext>
            </a:extLst>
          </p:cNvPr>
          <p:cNvSpPr txBox="1"/>
          <p:nvPr/>
        </p:nvSpPr>
        <p:spPr>
          <a:xfrm>
            <a:off x="908151" y="45257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of a service having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 new QoS current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00CDB1-4D65-CED3-3695-57B084F389C2}"/>
              </a:ext>
            </a:extLst>
          </p:cNvPr>
          <p:cNvSpPr txBox="1"/>
          <p:nvPr/>
        </p:nvSpPr>
        <p:spPr>
          <a:xfrm>
            <a:off x="2389326" y="570334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4" name="Parentesi quadra aperta 43">
            <a:extLst>
              <a:ext uri="{FF2B5EF4-FFF2-40B4-BE49-F238E27FC236}">
                <a16:creationId xmlns:a16="http://schemas.microsoft.com/office/drawing/2014/main" id="{E1FC5B5E-37F5-D19D-E8FF-459CCEB4699B}"/>
              </a:ext>
            </a:extLst>
          </p:cNvPr>
          <p:cNvSpPr/>
          <p:nvPr/>
        </p:nvSpPr>
        <p:spPr>
          <a:xfrm rot="16200000">
            <a:off x="5803323" y="4321504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55B923B-A96D-A53B-DF2F-61F19807E192}"/>
              </a:ext>
            </a:extLst>
          </p:cNvPr>
          <p:cNvSpPr txBox="1"/>
          <p:nvPr/>
        </p:nvSpPr>
        <p:spPr>
          <a:xfrm>
            <a:off x="4400418" y="5104690"/>
            <a:ext cx="286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 ≤ 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+ k-m 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QoS current value 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5EDE97A-BB31-5DB6-CDB9-8B58D1C04ABF}"/>
              </a:ext>
            </a:extLst>
          </p:cNvPr>
          <p:cNvCxnSpPr>
            <a:cxnSpLocks/>
          </p:cNvCxnSpPr>
          <p:nvPr/>
        </p:nvCxnSpPr>
        <p:spPr>
          <a:xfrm>
            <a:off x="6665932" y="2585346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6F9E31-8231-4CF7-55EA-EC3A6D280952}"/>
              </a:ext>
            </a:extLst>
          </p:cNvPr>
          <p:cNvSpPr txBox="1"/>
          <p:nvPr/>
        </p:nvSpPr>
        <p:spPr>
          <a:xfrm>
            <a:off x="6648143" y="2308347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10CB1E6-8522-2B1E-C063-9864DA1877D2}"/>
              </a:ext>
            </a:extLst>
          </p:cNvPr>
          <p:cNvCxnSpPr>
            <a:cxnSpLocks/>
          </p:cNvCxnSpPr>
          <p:nvPr/>
        </p:nvCxnSpPr>
        <p:spPr>
          <a:xfrm>
            <a:off x="6683721" y="474421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A1810D-2DDB-FC81-F969-D875268F0D11}"/>
              </a:ext>
            </a:extLst>
          </p:cNvPr>
          <p:cNvSpPr txBox="1"/>
          <p:nvPr/>
        </p:nvSpPr>
        <p:spPr>
          <a:xfrm>
            <a:off x="6665932" y="446721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160</Words>
  <Application>Microsoft Macintosh PowerPoint</Application>
  <PresentationFormat>Widescreen</PresentationFormat>
  <Paragraphs>54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CMU Concrete</vt:lpstr>
      <vt:lpstr>CMU Concrete Roman</vt:lpstr>
      <vt:lpstr>CMU Serif Roman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11</cp:revision>
  <dcterms:created xsi:type="dcterms:W3CDTF">2022-10-22T16:14:29Z</dcterms:created>
  <dcterms:modified xsi:type="dcterms:W3CDTF">2022-11-28T14:47:15Z</dcterms:modified>
</cp:coreProperties>
</file>