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/>
    <p:restoredTop sz="96327"/>
  </p:normalViewPr>
  <p:slideViewPr>
    <p:cSldViewPr snapToGrid="0">
      <p:cViewPr>
        <p:scale>
          <a:sx n="178" d="100"/>
          <a:sy n="178" d="100"/>
        </p:scale>
        <p:origin x="2560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1656-6854-CD49-AAAE-E9A6489370F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A9684-AFA4-1B48-B14C-DCCB39FB774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32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1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57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5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59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75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98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55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67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8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6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35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5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8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8C5F-1182-6249-8FE3-92AD81B8E82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D7AF503-80CE-967A-F94A-E976E62D72E9}"/>
              </a:ext>
            </a:extLst>
          </p:cNvPr>
          <p:cNvGrpSpPr/>
          <p:nvPr/>
        </p:nvGrpSpPr>
        <p:grpSpPr>
          <a:xfrm>
            <a:off x="1686737" y="6579610"/>
            <a:ext cx="1836000" cy="1476000"/>
            <a:chOff x="2602675" y="2251170"/>
            <a:chExt cx="1615044" cy="1372946"/>
          </a:xfrm>
        </p:grpSpPr>
        <p:sp>
          <p:nvSpPr>
            <p:cNvPr id="5" name="Esagono orizzontale 4">
              <a:extLst>
                <a:ext uri="{FF2B5EF4-FFF2-40B4-BE49-F238E27FC236}">
                  <a16:creationId xmlns:a16="http://schemas.microsoft.com/office/drawing/2014/main" id="{FAAD0074-C781-1538-BF3F-3214941BA2C3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9002E-28B4-BCDE-D712-52462C5F33C9}"/>
                </a:ext>
              </a:extLst>
            </p:cNvPr>
            <p:cNvSpPr txBox="1"/>
            <p:nvPr/>
          </p:nvSpPr>
          <p:spPr>
            <a:xfrm>
              <a:off x="2602675" y="2688520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CE74B1-34E0-C4DF-BA3F-40EF50E7C1DA}"/>
              </a:ext>
            </a:extLst>
          </p:cNvPr>
          <p:cNvGrpSpPr/>
          <p:nvPr/>
        </p:nvGrpSpPr>
        <p:grpSpPr>
          <a:xfrm>
            <a:off x="49014" y="6579610"/>
            <a:ext cx="1836000" cy="1476000"/>
            <a:chOff x="2602675" y="2251169"/>
            <a:chExt cx="1615044" cy="1372946"/>
          </a:xfrm>
        </p:grpSpPr>
        <p:sp>
          <p:nvSpPr>
            <p:cNvPr id="8" name="Esagono orizzontale 7">
              <a:extLst>
                <a:ext uri="{FF2B5EF4-FFF2-40B4-BE49-F238E27FC236}">
                  <a16:creationId xmlns:a16="http://schemas.microsoft.com/office/drawing/2014/main" id="{113C2837-14AB-E3F2-832E-6DEDD4605B7D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196041B-BD17-8BF8-95FD-FD4699FB66F1}"/>
                </a:ext>
              </a:extLst>
            </p:cNvPr>
            <p:cNvSpPr txBox="1"/>
            <p:nvPr/>
          </p:nvSpPr>
          <p:spPr>
            <a:xfrm>
              <a:off x="2602675" y="2699658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61F9D5-5BC8-F8B7-CEB9-2DCE4B3FF934}"/>
              </a:ext>
            </a:extLst>
          </p:cNvPr>
          <p:cNvGrpSpPr/>
          <p:nvPr/>
        </p:nvGrpSpPr>
        <p:grpSpPr>
          <a:xfrm>
            <a:off x="3322174" y="6579610"/>
            <a:ext cx="1836000" cy="1476000"/>
            <a:chOff x="2602675" y="2251169"/>
            <a:chExt cx="1615044" cy="1372946"/>
          </a:xfrm>
        </p:grpSpPr>
        <p:sp>
          <p:nvSpPr>
            <p:cNvPr id="11" name="Esagono orizzontale 10">
              <a:extLst>
                <a:ext uri="{FF2B5EF4-FFF2-40B4-BE49-F238E27FC236}">
                  <a16:creationId xmlns:a16="http://schemas.microsoft.com/office/drawing/2014/main" id="{267783A2-C008-0479-F34E-50DDB57EC08A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467DB4-ADA0-4B83-A1E8-918E5B60DFE9}"/>
                </a:ext>
              </a:extLst>
            </p:cNvPr>
            <p:cNvSpPr txBox="1"/>
            <p:nvPr/>
          </p:nvSpPr>
          <p:spPr>
            <a:xfrm>
              <a:off x="2602675" y="2601943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577B7B6-07AC-3B7C-C28F-E9EC47777A20}"/>
              </a:ext>
            </a:extLst>
          </p:cNvPr>
          <p:cNvGrpSpPr/>
          <p:nvPr/>
        </p:nvGrpSpPr>
        <p:grpSpPr>
          <a:xfrm>
            <a:off x="4958500" y="6579610"/>
            <a:ext cx="1836000" cy="1476000"/>
            <a:chOff x="2602675" y="2251169"/>
            <a:chExt cx="1615044" cy="1372946"/>
          </a:xfrm>
        </p:grpSpPr>
        <p:sp>
          <p:nvSpPr>
            <p:cNvPr id="14" name="Esagono orizzontale 13">
              <a:extLst>
                <a:ext uri="{FF2B5EF4-FFF2-40B4-BE49-F238E27FC236}">
                  <a16:creationId xmlns:a16="http://schemas.microsoft.com/office/drawing/2014/main" id="{272BEC11-8845-BC8A-2258-0154EE33B2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64E596D-E760-131B-2BB4-70B3604F1771}"/>
                </a:ext>
              </a:extLst>
            </p:cNvPr>
            <p:cNvSpPr txBox="1"/>
            <p:nvPr/>
          </p:nvSpPr>
          <p:spPr>
            <a:xfrm>
              <a:off x="2602675" y="2596499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173D8A6-1571-0EB7-EA4A-FCF7C26E5A8D}"/>
              </a:ext>
            </a:extLst>
          </p:cNvPr>
          <p:cNvSpPr/>
          <p:nvPr/>
        </p:nvSpPr>
        <p:spPr>
          <a:xfrm>
            <a:off x="88900" y="6350000"/>
            <a:ext cx="6642099" cy="220979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5160F5A-513A-BDAD-6590-710346145B73}"/>
              </a:ext>
            </a:extLst>
          </p:cNvPr>
          <p:cNvSpPr/>
          <p:nvPr/>
        </p:nvSpPr>
        <p:spPr>
          <a:xfrm>
            <a:off x="355575" y="7870359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E5D8F58-2864-C573-9D5E-A092B8B383F9}"/>
              </a:ext>
            </a:extLst>
          </p:cNvPr>
          <p:cNvSpPr/>
          <p:nvPr/>
        </p:nvSpPr>
        <p:spPr>
          <a:xfrm>
            <a:off x="1993299" y="7859002"/>
            <a:ext cx="1222873" cy="4948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A940FC8-639B-E3FC-C942-3C40EDA61C12}"/>
              </a:ext>
            </a:extLst>
          </p:cNvPr>
          <p:cNvSpPr/>
          <p:nvPr/>
        </p:nvSpPr>
        <p:spPr>
          <a:xfrm>
            <a:off x="3623401" y="7841635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B13EBE7-461D-B9F3-11B4-1287AE23CC05}"/>
              </a:ext>
            </a:extLst>
          </p:cNvPr>
          <p:cNvSpPr/>
          <p:nvPr/>
        </p:nvSpPr>
        <p:spPr>
          <a:xfrm>
            <a:off x="5259727" y="7842282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1162508" y="5421504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4472619" y="541989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stCxn id="25" idx="2"/>
          </p:cNvCxnSpPr>
          <p:nvPr/>
        </p:nvCxnSpPr>
        <p:spPr>
          <a:xfrm flipH="1">
            <a:off x="1772359" y="5916321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/>
          <p:nvPr/>
        </p:nvCxnSpPr>
        <p:spPr>
          <a:xfrm flipH="1">
            <a:off x="5084055" y="5914707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38F73DA8-33BF-D877-B471-3AFA590E87EE}"/>
              </a:ext>
            </a:extLst>
          </p:cNvPr>
          <p:cNvGrpSpPr/>
          <p:nvPr/>
        </p:nvGrpSpPr>
        <p:grpSpPr>
          <a:xfrm>
            <a:off x="1600666" y="3371452"/>
            <a:ext cx="1836000" cy="1476000"/>
            <a:chOff x="2602674" y="2251170"/>
            <a:chExt cx="1615044" cy="1372946"/>
          </a:xfrm>
        </p:grpSpPr>
        <p:sp>
          <p:nvSpPr>
            <p:cNvPr id="31" name="Esagono orizzontale 30">
              <a:extLst>
                <a:ext uri="{FF2B5EF4-FFF2-40B4-BE49-F238E27FC236}">
                  <a16:creationId xmlns:a16="http://schemas.microsoft.com/office/drawing/2014/main" id="{EF5DE7B3-DA28-C47B-4DFF-835E2395A1BA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9EDA3F6-8CA4-D639-53A2-C0BC734EB669}"/>
                </a:ext>
              </a:extLst>
            </p:cNvPr>
            <p:cNvSpPr txBox="1"/>
            <p:nvPr/>
          </p:nvSpPr>
          <p:spPr>
            <a:xfrm>
              <a:off x="2602674" y="2802561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ANALYSE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3BFDB91-DB5A-C372-5FDE-4A6CF2C676C4}"/>
              </a:ext>
            </a:extLst>
          </p:cNvPr>
          <p:cNvGrpSpPr/>
          <p:nvPr/>
        </p:nvGrpSpPr>
        <p:grpSpPr>
          <a:xfrm>
            <a:off x="3391840" y="3384333"/>
            <a:ext cx="1836000" cy="1476000"/>
            <a:chOff x="2597525" y="2251169"/>
            <a:chExt cx="1615044" cy="1372946"/>
          </a:xfrm>
        </p:grpSpPr>
        <p:sp>
          <p:nvSpPr>
            <p:cNvPr id="37" name="Esagono orizzontale 36">
              <a:extLst>
                <a:ext uri="{FF2B5EF4-FFF2-40B4-BE49-F238E27FC236}">
                  <a16:creationId xmlns:a16="http://schemas.microsoft.com/office/drawing/2014/main" id="{ADF0358C-D241-B005-EC29-3ED44773855F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AE0C553-5332-4081-FD63-8C731B4C05AE}"/>
                </a:ext>
              </a:extLst>
            </p:cNvPr>
            <p:cNvSpPr txBox="1"/>
            <p:nvPr/>
          </p:nvSpPr>
          <p:spPr>
            <a:xfrm>
              <a:off x="2597525" y="2802559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PLAN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5D82D2A-AEB2-47C6-EA05-98BAA6AC42A9}"/>
              </a:ext>
            </a:extLst>
          </p:cNvPr>
          <p:cNvGrpSpPr/>
          <p:nvPr/>
        </p:nvGrpSpPr>
        <p:grpSpPr>
          <a:xfrm>
            <a:off x="-195591" y="3371452"/>
            <a:ext cx="1836000" cy="1476000"/>
            <a:chOff x="2597122" y="2251169"/>
            <a:chExt cx="1615044" cy="1372946"/>
          </a:xfrm>
        </p:grpSpPr>
        <p:sp>
          <p:nvSpPr>
            <p:cNvPr id="34" name="Esagono orizzontale 33">
              <a:extLst>
                <a:ext uri="{FF2B5EF4-FFF2-40B4-BE49-F238E27FC236}">
                  <a16:creationId xmlns:a16="http://schemas.microsoft.com/office/drawing/2014/main" id="{58045D72-57C1-DF44-85C7-B837BC0590B1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4D208585-C2C8-8947-33CA-817CBF90CB5B}"/>
                </a:ext>
              </a:extLst>
            </p:cNvPr>
            <p:cNvSpPr txBox="1"/>
            <p:nvPr/>
          </p:nvSpPr>
          <p:spPr>
            <a:xfrm>
              <a:off x="2597122" y="2802979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MONITOR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1C1382D2-8393-F044-94BF-7231154196E0}"/>
              </a:ext>
            </a:extLst>
          </p:cNvPr>
          <p:cNvGrpSpPr/>
          <p:nvPr/>
        </p:nvGrpSpPr>
        <p:grpSpPr>
          <a:xfrm>
            <a:off x="5204277" y="3371452"/>
            <a:ext cx="1836000" cy="1476000"/>
            <a:chOff x="2602674" y="2251169"/>
            <a:chExt cx="1615044" cy="1372946"/>
          </a:xfrm>
        </p:grpSpPr>
        <p:sp>
          <p:nvSpPr>
            <p:cNvPr id="40" name="Esagono orizzontale 39">
              <a:extLst>
                <a:ext uri="{FF2B5EF4-FFF2-40B4-BE49-F238E27FC236}">
                  <a16:creationId xmlns:a16="http://schemas.microsoft.com/office/drawing/2014/main" id="{19C7C875-9BD4-B75C-54FD-A5DF49C5098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7EFC23B-2BE8-8E10-97C9-B5891B669769}"/>
                </a:ext>
              </a:extLst>
            </p:cNvPr>
            <p:cNvSpPr txBox="1"/>
            <p:nvPr/>
          </p:nvSpPr>
          <p:spPr>
            <a:xfrm>
              <a:off x="2602674" y="2802558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EXECUTE</a:t>
              </a:r>
            </a:p>
          </p:txBody>
        </p:sp>
      </p:grp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stCxn id="34" idx="0"/>
            <a:endCxn id="25" idx="0"/>
          </p:cNvCxnSpPr>
          <p:nvPr/>
        </p:nvCxnSpPr>
        <p:spPr>
          <a:xfrm>
            <a:off x="728722" y="4847452"/>
            <a:ext cx="1045223" cy="57405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40" idx="0"/>
            <a:endCxn id="26" idx="0"/>
          </p:cNvCxnSpPr>
          <p:nvPr/>
        </p:nvCxnSpPr>
        <p:spPr>
          <a:xfrm flipH="1">
            <a:off x="5084056" y="4847452"/>
            <a:ext cx="1038221" cy="572438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9D53937-3CDA-3A4E-1F0B-2EC5F07B33B7}"/>
              </a:ext>
            </a:extLst>
          </p:cNvPr>
          <p:cNvGrpSpPr/>
          <p:nvPr/>
        </p:nvGrpSpPr>
        <p:grpSpPr>
          <a:xfrm>
            <a:off x="2513431" y="1208545"/>
            <a:ext cx="1836000" cy="1476000"/>
            <a:chOff x="2602674" y="2251170"/>
            <a:chExt cx="1615044" cy="1372946"/>
          </a:xfrm>
        </p:grpSpPr>
        <p:sp>
          <p:nvSpPr>
            <p:cNvPr id="48" name="Esagono orizzontale 47">
              <a:extLst>
                <a:ext uri="{FF2B5EF4-FFF2-40B4-BE49-F238E27FC236}">
                  <a16:creationId xmlns:a16="http://schemas.microsoft.com/office/drawing/2014/main" id="{AF24C966-5C64-D76B-0432-AF12C3110E84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803E5C7C-6FB7-C756-2A3E-7BB2F7476237}"/>
                </a:ext>
              </a:extLst>
            </p:cNvPr>
            <p:cNvSpPr txBox="1"/>
            <p:nvPr/>
          </p:nvSpPr>
          <p:spPr>
            <a:xfrm>
              <a:off x="2602674" y="2802561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KNOWLEDGE</a:t>
              </a:r>
            </a:p>
          </p:txBody>
        </p:sp>
      </p:grp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/>
          </p:cNvCxnSpPr>
          <p:nvPr/>
        </p:nvCxnSpPr>
        <p:spPr>
          <a:xfrm flipV="1">
            <a:off x="1401472" y="4109452"/>
            <a:ext cx="43075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/>
          <p:nvPr/>
        </p:nvCxnSpPr>
        <p:spPr>
          <a:xfrm>
            <a:off x="3209655" y="4108830"/>
            <a:ext cx="43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/>
          <p:nvPr/>
        </p:nvCxnSpPr>
        <p:spPr>
          <a:xfrm>
            <a:off x="4979409" y="4118117"/>
            <a:ext cx="4739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/>
            <a:stCxn id="48" idx="0"/>
            <a:endCxn id="34" idx="3"/>
          </p:cNvCxnSpPr>
          <p:nvPr/>
        </p:nvCxnSpPr>
        <p:spPr>
          <a:xfrm flipH="1">
            <a:off x="728722" y="2684545"/>
            <a:ext cx="2702709" cy="68690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/>
            <a:stCxn id="48" idx="0"/>
            <a:endCxn id="31" idx="3"/>
          </p:cNvCxnSpPr>
          <p:nvPr/>
        </p:nvCxnSpPr>
        <p:spPr>
          <a:xfrm flipH="1">
            <a:off x="2518666" y="2684545"/>
            <a:ext cx="912765" cy="68690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/>
            <a:stCxn id="48" idx="0"/>
            <a:endCxn id="37" idx="3"/>
          </p:cNvCxnSpPr>
          <p:nvPr/>
        </p:nvCxnSpPr>
        <p:spPr>
          <a:xfrm>
            <a:off x="3431431" y="2684545"/>
            <a:ext cx="884264" cy="699788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/>
            <a:stCxn id="48" idx="0"/>
            <a:endCxn id="40" idx="3"/>
          </p:cNvCxnSpPr>
          <p:nvPr/>
        </p:nvCxnSpPr>
        <p:spPr>
          <a:xfrm>
            <a:off x="3431431" y="2684545"/>
            <a:ext cx="2690846" cy="68690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5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843952" y="5686976"/>
            <a:ext cx="1116000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4670178" y="5685362"/>
            <a:ext cx="1116000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401952" y="6181793"/>
            <a:ext cx="0" cy="24923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228178" y="6180179"/>
            <a:ext cx="0" cy="25084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38F73DA8-33BF-D877-B471-3AFA590E87EE}"/>
              </a:ext>
            </a:extLst>
          </p:cNvPr>
          <p:cNvGrpSpPr>
            <a:grpSpLocks noChangeAspect="1"/>
          </p:cNvGrpSpPr>
          <p:nvPr/>
        </p:nvGrpSpPr>
        <p:grpSpPr>
          <a:xfrm>
            <a:off x="1883018" y="4062938"/>
            <a:ext cx="1260000" cy="1068260"/>
            <a:chOff x="2602674" y="2251170"/>
            <a:chExt cx="1615044" cy="1372946"/>
          </a:xfrm>
        </p:grpSpPr>
        <p:sp>
          <p:nvSpPr>
            <p:cNvPr id="31" name="Esagono orizzontale 30">
              <a:extLst>
                <a:ext uri="{FF2B5EF4-FFF2-40B4-BE49-F238E27FC236}">
                  <a16:creationId xmlns:a16="http://schemas.microsoft.com/office/drawing/2014/main" id="{EF5DE7B3-DA28-C47B-4DFF-835E2395A1BA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9EDA3F6-8CA4-D639-53A2-C0BC734EB669}"/>
                </a:ext>
              </a:extLst>
            </p:cNvPr>
            <p:cNvSpPr txBox="1"/>
            <p:nvPr/>
          </p:nvSpPr>
          <p:spPr>
            <a:xfrm>
              <a:off x="2602674" y="2802561"/>
              <a:ext cx="1615044" cy="24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ANALYSE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3BFDB91-DB5A-C372-5FDE-4A6CF2C676C4}"/>
              </a:ext>
            </a:extLst>
          </p:cNvPr>
          <p:cNvGrpSpPr>
            <a:grpSpLocks noChangeAspect="1"/>
          </p:cNvGrpSpPr>
          <p:nvPr/>
        </p:nvGrpSpPr>
        <p:grpSpPr>
          <a:xfrm>
            <a:off x="3450472" y="4075819"/>
            <a:ext cx="1260000" cy="1068260"/>
            <a:chOff x="2597525" y="2251169"/>
            <a:chExt cx="1615044" cy="1372946"/>
          </a:xfrm>
        </p:grpSpPr>
        <p:sp>
          <p:nvSpPr>
            <p:cNvPr id="37" name="Esagono orizzontale 36">
              <a:extLst>
                <a:ext uri="{FF2B5EF4-FFF2-40B4-BE49-F238E27FC236}">
                  <a16:creationId xmlns:a16="http://schemas.microsoft.com/office/drawing/2014/main" id="{ADF0358C-D241-B005-EC29-3ED44773855F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AE0C553-5332-4081-FD63-8C731B4C05AE}"/>
                </a:ext>
              </a:extLst>
            </p:cNvPr>
            <p:cNvSpPr txBox="1"/>
            <p:nvPr/>
          </p:nvSpPr>
          <p:spPr>
            <a:xfrm>
              <a:off x="2597525" y="2802559"/>
              <a:ext cx="1615044" cy="24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PLAN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5D82D2A-AEB2-47C6-EA05-98BAA6AC42A9}"/>
              </a:ext>
            </a:extLst>
          </p:cNvPr>
          <p:cNvGrpSpPr>
            <a:grpSpLocks noChangeAspect="1"/>
          </p:cNvGrpSpPr>
          <p:nvPr/>
        </p:nvGrpSpPr>
        <p:grpSpPr>
          <a:xfrm>
            <a:off x="316809" y="4062938"/>
            <a:ext cx="1260000" cy="1068260"/>
            <a:chOff x="2597122" y="2251169"/>
            <a:chExt cx="1615044" cy="1372946"/>
          </a:xfrm>
        </p:grpSpPr>
        <p:sp>
          <p:nvSpPr>
            <p:cNvPr id="34" name="Esagono orizzontale 33">
              <a:extLst>
                <a:ext uri="{FF2B5EF4-FFF2-40B4-BE49-F238E27FC236}">
                  <a16:creationId xmlns:a16="http://schemas.microsoft.com/office/drawing/2014/main" id="{58045D72-57C1-DF44-85C7-B837BC0590B1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4D208585-C2C8-8947-33CA-817CBF90CB5B}"/>
                </a:ext>
              </a:extLst>
            </p:cNvPr>
            <p:cNvSpPr txBox="1"/>
            <p:nvPr/>
          </p:nvSpPr>
          <p:spPr>
            <a:xfrm>
              <a:off x="2597122" y="2802979"/>
              <a:ext cx="1615044" cy="24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MONITOR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1C1382D2-8393-F044-94BF-7231154196E0}"/>
              </a:ext>
            </a:extLst>
          </p:cNvPr>
          <p:cNvGrpSpPr>
            <a:grpSpLocks noChangeAspect="1"/>
          </p:cNvGrpSpPr>
          <p:nvPr/>
        </p:nvGrpSpPr>
        <p:grpSpPr>
          <a:xfrm>
            <a:off x="5059869" y="4062938"/>
            <a:ext cx="1260000" cy="1068260"/>
            <a:chOff x="2602674" y="2251169"/>
            <a:chExt cx="1615044" cy="1372946"/>
          </a:xfrm>
        </p:grpSpPr>
        <p:sp>
          <p:nvSpPr>
            <p:cNvPr id="40" name="Esagono orizzontale 39">
              <a:extLst>
                <a:ext uri="{FF2B5EF4-FFF2-40B4-BE49-F238E27FC236}">
                  <a16:creationId xmlns:a16="http://schemas.microsoft.com/office/drawing/2014/main" id="{19C7C875-9BD4-B75C-54FD-A5DF49C5098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7EFC23B-2BE8-8E10-97C9-B5891B669769}"/>
                </a:ext>
              </a:extLst>
            </p:cNvPr>
            <p:cNvSpPr txBox="1"/>
            <p:nvPr/>
          </p:nvSpPr>
          <p:spPr>
            <a:xfrm>
              <a:off x="2602674" y="2802558"/>
              <a:ext cx="1615044" cy="24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EXECUTE</a:t>
              </a:r>
            </a:p>
          </p:txBody>
        </p:sp>
      </p:grp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stCxn id="34" idx="0"/>
            <a:endCxn id="25" idx="0"/>
          </p:cNvCxnSpPr>
          <p:nvPr/>
        </p:nvCxnSpPr>
        <p:spPr>
          <a:xfrm>
            <a:off x="951141" y="5131198"/>
            <a:ext cx="450811" cy="555778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40" idx="0"/>
            <a:endCxn id="26" idx="0"/>
          </p:cNvCxnSpPr>
          <p:nvPr/>
        </p:nvCxnSpPr>
        <p:spPr>
          <a:xfrm flipH="1">
            <a:off x="5228178" y="5131198"/>
            <a:ext cx="461691" cy="554164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9D53937-3CDA-3A4E-1F0B-2EC5F07B33B7}"/>
              </a:ext>
            </a:extLst>
          </p:cNvPr>
          <p:cNvGrpSpPr>
            <a:grpSpLocks noChangeAspect="1"/>
          </p:cNvGrpSpPr>
          <p:nvPr/>
        </p:nvGrpSpPr>
        <p:grpSpPr>
          <a:xfrm>
            <a:off x="2789025" y="1699866"/>
            <a:ext cx="1260000" cy="1080000"/>
            <a:chOff x="2571515" y="2251171"/>
            <a:chExt cx="1615044" cy="1388034"/>
          </a:xfrm>
        </p:grpSpPr>
        <p:sp>
          <p:nvSpPr>
            <p:cNvPr id="48" name="Esagono orizzontale 47">
              <a:extLst>
                <a:ext uri="{FF2B5EF4-FFF2-40B4-BE49-F238E27FC236}">
                  <a16:creationId xmlns:a16="http://schemas.microsoft.com/office/drawing/2014/main" id="{AF24C966-5C64-D76B-0432-AF12C3110E84}"/>
                </a:ext>
              </a:extLst>
            </p:cNvPr>
            <p:cNvSpPr/>
            <p:nvPr/>
          </p:nvSpPr>
          <p:spPr>
            <a:xfrm rot="5400000">
              <a:off x="2685020" y="2322242"/>
              <a:ext cx="1388034" cy="1245891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803E5C7C-6FB7-C756-2A3E-7BB2F7476237}"/>
                </a:ext>
              </a:extLst>
            </p:cNvPr>
            <p:cNvSpPr txBox="1"/>
            <p:nvPr/>
          </p:nvSpPr>
          <p:spPr>
            <a:xfrm>
              <a:off x="2571515" y="2787230"/>
              <a:ext cx="1615044" cy="24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KNOWLEDGE</a:t>
              </a:r>
            </a:p>
          </p:txBody>
        </p:sp>
      </p:grp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 noChangeAspect="1"/>
          </p:cNvCxnSpPr>
          <p:nvPr/>
        </p:nvCxnSpPr>
        <p:spPr>
          <a:xfrm>
            <a:off x="1412832" y="4612873"/>
            <a:ext cx="63849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 noChangeAspect="1"/>
          </p:cNvCxnSpPr>
          <p:nvPr/>
        </p:nvCxnSpPr>
        <p:spPr>
          <a:xfrm>
            <a:off x="2974709" y="4612251"/>
            <a:ext cx="6447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 noChangeAspect="1"/>
          </p:cNvCxnSpPr>
          <p:nvPr/>
        </p:nvCxnSpPr>
        <p:spPr>
          <a:xfrm>
            <a:off x="4546181" y="4621538"/>
            <a:ext cx="6819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51141" y="2780575"/>
            <a:ext cx="2467884" cy="12830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 noChangeAspect="1"/>
            <a:stCxn id="48" idx="0"/>
            <a:endCxn id="31" idx="3"/>
          </p:cNvCxnSpPr>
          <p:nvPr/>
        </p:nvCxnSpPr>
        <p:spPr>
          <a:xfrm flipH="1">
            <a:off x="2513018" y="2779866"/>
            <a:ext cx="906007" cy="12830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 noChangeAspect="1"/>
            <a:stCxn id="48" idx="0"/>
            <a:endCxn id="37" idx="3"/>
          </p:cNvCxnSpPr>
          <p:nvPr/>
        </p:nvCxnSpPr>
        <p:spPr>
          <a:xfrm>
            <a:off x="3419025" y="2779866"/>
            <a:ext cx="665465" cy="129595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 noChangeAspect="1"/>
            <a:stCxn id="48" idx="0"/>
            <a:endCxn id="40" idx="3"/>
          </p:cNvCxnSpPr>
          <p:nvPr/>
        </p:nvCxnSpPr>
        <p:spPr>
          <a:xfrm>
            <a:off x="3419025" y="2779866"/>
            <a:ext cx="2270844" cy="12830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70672356-ECE1-2C4A-B01B-5445293B19F6}"/>
              </a:ext>
            </a:extLst>
          </p:cNvPr>
          <p:cNvGrpSpPr>
            <a:grpSpLocks noChangeAspect="1"/>
          </p:cNvGrpSpPr>
          <p:nvPr/>
        </p:nvGrpSpPr>
        <p:grpSpPr>
          <a:xfrm>
            <a:off x="2371879" y="8763068"/>
            <a:ext cx="1188000" cy="1006781"/>
            <a:chOff x="2602675" y="2251170"/>
            <a:chExt cx="1615044" cy="1372946"/>
          </a:xfrm>
        </p:grpSpPr>
        <p:sp>
          <p:nvSpPr>
            <p:cNvPr id="3" name="Esagono orizzontale 2">
              <a:extLst>
                <a:ext uri="{FF2B5EF4-FFF2-40B4-BE49-F238E27FC236}">
                  <a16:creationId xmlns:a16="http://schemas.microsoft.com/office/drawing/2014/main" id="{B1126AFB-F6F2-AAD6-076F-1F13B84A861B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95BF479-EAAF-CDE7-26FB-845B59ED448E}"/>
                </a:ext>
              </a:extLst>
            </p:cNvPr>
            <p:cNvSpPr txBox="1"/>
            <p:nvPr/>
          </p:nvSpPr>
          <p:spPr>
            <a:xfrm>
              <a:off x="2602675" y="2739408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6001132-A39C-AE9C-07F8-A0F1CD47D5DE}"/>
              </a:ext>
            </a:extLst>
          </p:cNvPr>
          <p:cNvGrpSpPr>
            <a:grpSpLocks noChangeAspect="1"/>
          </p:cNvGrpSpPr>
          <p:nvPr/>
        </p:nvGrpSpPr>
        <p:grpSpPr>
          <a:xfrm>
            <a:off x="2371879" y="6679765"/>
            <a:ext cx="1188000" cy="1006781"/>
            <a:chOff x="2602169" y="2251169"/>
            <a:chExt cx="1615044" cy="1372946"/>
          </a:xfrm>
        </p:grpSpPr>
        <p:sp>
          <p:nvSpPr>
            <p:cNvPr id="20" name="Esagono orizzontale 19">
              <a:extLst>
                <a:ext uri="{FF2B5EF4-FFF2-40B4-BE49-F238E27FC236}">
                  <a16:creationId xmlns:a16="http://schemas.microsoft.com/office/drawing/2014/main" id="{4D58A93B-3CFA-6421-1895-6425B6E02915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68D5612-DA6D-13FC-2898-CC04C43BA87C}"/>
                </a:ext>
              </a:extLst>
            </p:cNvPr>
            <p:cNvSpPr txBox="1"/>
            <p:nvPr/>
          </p:nvSpPr>
          <p:spPr>
            <a:xfrm>
              <a:off x="2602169" y="2713617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C549F31-6035-808B-975B-0F3E16B417F7}"/>
              </a:ext>
            </a:extLst>
          </p:cNvPr>
          <p:cNvGrpSpPr>
            <a:grpSpLocks noChangeAspect="1"/>
          </p:cNvGrpSpPr>
          <p:nvPr/>
        </p:nvGrpSpPr>
        <p:grpSpPr>
          <a:xfrm>
            <a:off x="3620792" y="6677753"/>
            <a:ext cx="1188000" cy="1006781"/>
            <a:chOff x="2602675" y="2251169"/>
            <a:chExt cx="1615044" cy="1372946"/>
          </a:xfrm>
        </p:grpSpPr>
        <p:sp>
          <p:nvSpPr>
            <p:cNvPr id="42" name="Esagono orizzontale 41">
              <a:extLst>
                <a:ext uri="{FF2B5EF4-FFF2-40B4-BE49-F238E27FC236}">
                  <a16:creationId xmlns:a16="http://schemas.microsoft.com/office/drawing/2014/main" id="{73EC394A-5E09-23E3-3B2A-1856A547829C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17C1289B-335E-6A91-3FFB-C3897A99ECB6}"/>
                </a:ext>
              </a:extLst>
            </p:cNvPr>
            <p:cNvSpPr txBox="1"/>
            <p:nvPr/>
          </p:nvSpPr>
          <p:spPr>
            <a:xfrm>
              <a:off x="2602675" y="2609233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6A1CDC96-A60C-E826-AC9B-8AA731A0238D}"/>
              </a:ext>
            </a:extLst>
          </p:cNvPr>
          <p:cNvGrpSpPr>
            <a:grpSpLocks noChangeAspect="1"/>
          </p:cNvGrpSpPr>
          <p:nvPr/>
        </p:nvGrpSpPr>
        <p:grpSpPr>
          <a:xfrm>
            <a:off x="3619491" y="8764034"/>
            <a:ext cx="1188000" cy="1006781"/>
            <a:chOff x="2610722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D27522D5-9BF0-7035-280E-3B897E3F603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F11993D6-6515-E33B-F722-ECD81A912F7C}"/>
                </a:ext>
              </a:extLst>
            </p:cNvPr>
            <p:cNvSpPr txBox="1"/>
            <p:nvPr/>
          </p:nvSpPr>
          <p:spPr>
            <a:xfrm>
              <a:off x="2610722" y="2637808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cxnSp>
        <p:nvCxnSpPr>
          <p:cNvPr id="70" name="Connettore 1 69">
            <a:extLst>
              <a:ext uri="{FF2B5EF4-FFF2-40B4-BE49-F238E27FC236}">
                <a16:creationId xmlns:a16="http://schemas.microsoft.com/office/drawing/2014/main" id="{2671C798-E972-CD07-B488-74EDDBC1BAE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2743007" y="7682173"/>
            <a:ext cx="658181" cy="129855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C9381ECD-4A4A-C0D8-1E6A-9CF27B0D7914}"/>
              </a:ext>
            </a:extLst>
          </p:cNvPr>
          <p:cNvSpPr/>
          <p:nvPr/>
        </p:nvSpPr>
        <p:spPr>
          <a:xfrm>
            <a:off x="912929" y="6579414"/>
            <a:ext cx="3909571" cy="3289006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B0E4324F-46A8-F029-1C72-7BE403D5F295}"/>
              </a:ext>
            </a:extLst>
          </p:cNvPr>
          <p:cNvCxnSpPr>
            <a:cxnSpLocks/>
          </p:cNvCxnSpPr>
          <p:nvPr/>
        </p:nvCxnSpPr>
        <p:spPr>
          <a:xfrm>
            <a:off x="4822500" y="7166109"/>
            <a:ext cx="3004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48A10863-ED6B-1EAD-D099-76927DD85D62}"/>
              </a:ext>
            </a:extLst>
          </p:cNvPr>
          <p:cNvCxnSpPr>
            <a:cxnSpLocks/>
          </p:cNvCxnSpPr>
          <p:nvPr/>
        </p:nvCxnSpPr>
        <p:spPr>
          <a:xfrm>
            <a:off x="4822500" y="8428629"/>
            <a:ext cx="3004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27D77859-6C21-146C-8F99-2501F908EB77}"/>
              </a:ext>
            </a:extLst>
          </p:cNvPr>
          <p:cNvCxnSpPr>
            <a:cxnSpLocks/>
            <a:stCxn id="84" idx="3"/>
            <a:endCxn id="81" idx="0"/>
          </p:cNvCxnSpPr>
          <p:nvPr/>
        </p:nvCxnSpPr>
        <p:spPr>
          <a:xfrm flipV="1">
            <a:off x="5554428" y="7688788"/>
            <a:ext cx="3500" cy="22889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238BC7E-730B-E496-DDDF-B2073CF52A4B}"/>
              </a:ext>
            </a:extLst>
          </p:cNvPr>
          <p:cNvCxnSpPr>
            <a:cxnSpLocks/>
            <a:stCxn id="95" idx="0"/>
            <a:endCxn id="84" idx="0"/>
          </p:cNvCxnSpPr>
          <p:nvPr/>
        </p:nvCxnSpPr>
        <p:spPr>
          <a:xfrm flipV="1">
            <a:off x="5554428" y="8924463"/>
            <a:ext cx="0" cy="195046"/>
          </a:xfrm>
          <a:prstGeom prst="straightConnector1">
            <a:avLst/>
          </a:prstGeom>
          <a:ln w="12700" cap="rnd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6C2E7C02-1B90-3CC7-59E3-26E2224EF39C}"/>
              </a:ext>
            </a:extLst>
          </p:cNvPr>
          <p:cNvSpPr/>
          <p:nvPr/>
        </p:nvSpPr>
        <p:spPr>
          <a:xfrm>
            <a:off x="5092487" y="9546913"/>
            <a:ext cx="936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312E033D-54AF-CFD1-CFE7-28BD0DC899BB}"/>
              </a:ext>
            </a:extLst>
          </p:cNvPr>
          <p:cNvSpPr/>
          <p:nvPr/>
        </p:nvSpPr>
        <p:spPr>
          <a:xfrm>
            <a:off x="1963826" y="7551939"/>
            <a:ext cx="903490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12E24482-120F-E738-FDFB-C6248D4C514A}"/>
              </a:ext>
            </a:extLst>
          </p:cNvPr>
          <p:cNvGrpSpPr>
            <a:grpSpLocks noChangeAspect="1"/>
          </p:cNvGrpSpPr>
          <p:nvPr/>
        </p:nvGrpSpPr>
        <p:grpSpPr>
          <a:xfrm>
            <a:off x="4979409" y="6682006"/>
            <a:ext cx="1188000" cy="1006781"/>
            <a:chOff x="2623721" y="2251169"/>
            <a:chExt cx="1615044" cy="1372946"/>
          </a:xfrm>
        </p:grpSpPr>
        <p:sp>
          <p:nvSpPr>
            <p:cNvPr id="81" name="Esagono orizzontale 80">
              <a:extLst>
                <a:ext uri="{FF2B5EF4-FFF2-40B4-BE49-F238E27FC236}">
                  <a16:creationId xmlns:a16="http://schemas.microsoft.com/office/drawing/2014/main" id="{D7DD5925-EBCF-2580-0727-ECC1FE4FC60F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7DD889B6-297D-5B60-DBE2-D1ECB6C06DF4}"/>
                </a:ext>
              </a:extLst>
            </p:cNvPr>
            <p:cNvSpPr txBox="1"/>
            <p:nvPr/>
          </p:nvSpPr>
          <p:spPr>
            <a:xfrm>
              <a:off x="2623721" y="2622407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EUREKA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DISCOVERY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714C7B52-86E1-CDD3-D186-87380FACF86E}"/>
              </a:ext>
            </a:extLst>
          </p:cNvPr>
          <p:cNvGrpSpPr>
            <a:grpSpLocks noChangeAspect="1"/>
          </p:cNvGrpSpPr>
          <p:nvPr/>
        </p:nvGrpSpPr>
        <p:grpSpPr>
          <a:xfrm>
            <a:off x="4964295" y="7917681"/>
            <a:ext cx="1188000" cy="1006781"/>
            <a:chOff x="2607932" y="2251169"/>
            <a:chExt cx="1615044" cy="1372946"/>
          </a:xfrm>
        </p:grpSpPr>
        <p:sp>
          <p:nvSpPr>
            <p:cNvPr id="84" name="Esagono orizzontale 83">
              <a:extLst>
                <a:ext uri="{FF2B5EF4-FFF2-40B4-BE49-F238E27FC236}">
                  <a16:creationId xmlns:a16="http://schemas.microsoft.com/office/drawing/2014/main" id="{58FF09A4-CCD7-3E0E-B5E0-FDB278B3B0B1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F124896-6354-CAA4-EC34-F9AC8C90FBF7}"/>
                </a:ext>
              </a:extLst>
            </p:cNvPr>
            <p:cNvSpPr txBox="1"/>
            <p:nvPr/>
          </p:nvSpPr>
          <p:spPr>
            <a:xfrm>
              <a:off x="2607932" y="2725802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CONFIG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SERVER</a:t>
              </a:r>
            </a:p>
          </p:txBody>
        </p:sp>
      </p:grp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BAB402D8-2204-FCD9-7029-5D0F3AF54A64}"/>
              </a:ext>
            </a:extLst>
          </p:cNvPr>
          <p:cNvCxnSpPr>
            <a:cxnSpLocks/>
            <a:stCxn id="89" idx="0"/>
            <a:endCxn id="97" idx="1"/>
          </p:cNvCxnSpPr>
          <p:nvPr/>
        </p:nvCxnSpPr>
        <p:spPr>
          <a:xfrm>
            <a:off x="1476117" y="8737807"/>
            <a:ext cx="487707" cy="141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>
            <a:extLst>
              <a:ext uri="{FF2B5EF4-FFF2-40B4-BE49-F238E27FC236}">
                <a16:creationId xmlns:a16="http://schemas.microsoft.com/office/drawing/2014/main" id="{68AA83BA-5D0B-B46E-E75E-19F91D5478D0}"/>
              </a:ext>
            </a:extLst>
          </p:cNvPr>
          <p:cNvCxnSpPr>
            <a:cxnSpLocks/>
            <a:stCxn id="89" idx="3"/>
            <a:endCxn id="79" idx="1"/>
          </p:cNvCxnSpPr>
          <p:nvPr/>
        </p:nvCxnSpPr>
        <p:spPr>
          <a:xfrm>
            <a:off x="1476117" y="7731026"/>
            <a:ext cx="487709" cy="91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5A970ADD-B3F9-6D50-98BF-3E31AAF7559C}"/>
              </a:ext>
            </a:extLst>
          </p:cNvPr>
          <p:cNvGrpSpPr>
            <a:grpSpLocks noChangeAspect="1"/>
          </p:cNvGrpSpPr>
          <p:nvPr/>
        </p:nvGrpSpPr>
        <p:grpSpPr>
          <a:xfrm>
            <a:off x="878832" y="7731025"/>
            <a:ext cx="1188000" cy="1006781"/>
            <a:chOff x="2598209" y="2251169"/>
            <a:chExt cx="1615044" cy="1372946"/>
          </a:xfrm>
        </p:grpSpPr>
        <p:sp>
          <p:nvSpPr>
            <p:cNvPr id="89" name="Esagono orizzontale 88">
              <a:extLst>
                <a:ext uri="{FF2B5EF4-FFF2-40B4-BE49-F238E27FC236}">
                  <a16:creationId xmlns:a16="http://schemas.microsoft.com/office/drawing/2014/main" id="{F03CC06E-8F3C-007B-03A2-7D759C62291F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39393201-7602-9DFF-D284-77E6A9EF13BD}"/>
                </a:ext>
              </a:extLst>
            </p:cNvPr>
            <p:cNvSpPr txBox="1"/>
            <p:nvPr/>
          </p:nvSpPr>
          <p:spPr>
            <a:xfrm>
              <a:off x="2598209" y="2675406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API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GATEWAY</a:t>
              </a:r>
            </a:p>
          </p:txBody>
        </p:sp>
      </p:grp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C2318AA2-0B74-B262-AD7A-15971655279B}"/>
              </a:ext>
            </a:extLst>
          </p:cNvPr>
          <p:cNvSpPr/>
          <p:nvPr/>
        </p:nvSpPr>
        <p:spPr>
          <a:xfrm>
            <a:off x="642942" y="8042943"/>
            <a:ext cx="486147" cy="3678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92" name="Connettore 1 91">
            <a:extLst>
              <a:ext uri="{FF2B5EF4-FFF2-40B4-BE49-F238E27FC236}">
                <a16:creationId xmlns:a16="http://schemas.microsoft.com/office/drawing/2014/main" id="{F612C410-2964-5990-3872-BA8581661F94}"/>
              </a:ext>
            </a:extLst>
          </p:cNvPr>
          <p:cNvCxnSpPr>
            <a:cxnSpLocks/>
            <a:stCxn id="98" idx="2"/>
            <a:endCxn id="3" idx="4"/>
          </p:cNvCxnSpPr>
          <p:nvPr/>
        </p:nvCxnSpPr>
        <p:spPr>
          <a:xfrm flipH="1">
            <a:off x="3401188" y="7909928"/>
            <a:ext cx="813604" cy="1070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B61AFFC2-1782-B74C-3E9E-FAC6381F2E2E}"/>
              </a:ext>
            </a:extLst>
          </p:cNvPr>
          <p:cNvCxnSpPr>
            <a:cxnSpLocks/>
            <a:stCxn id="99" idx="1"/>
            <a:endCxn id="3" idx="4"/>
          </p:cNvCxnSpPr>
          <p:nvPr/>
        </p:nvCxnSpPr>
        <p:spPr>
          <a:xfrm flipH="1">
            <a:off x="3401188" y="8737098"/>
            <a:ext cx="363401" cy="2436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2">
            <a:extLst>
              <a:ext uri="{FF2B5EF4-FFF2-40B4-BE49-F238E27FC236}">
                <a16:creationId xmlns:a16="http://schemas.microsoft.com/office/drawing/2014/main" id="{6868AEF9-590D-4FE5-996B-8DC29DF1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027" y="9119509"/>
            <a:ext cx="424801" cy="4248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6" name="Elemento grafico 95" descr="Database con riempimento a tinta unita">
            <a:extLst>
              <a:ext uri="{FF2B5EF4-FFF2-40B4-BE49-F238E27FC236}">
                <a16:creationId xmlns:a16="http://schemas.microsoft.com/office/drawing/2014/main" id="{7CD55021-9E9C-663F-B2EC-78ADCA7A9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3836" y="9443389"/>
            <a:ext cx="425030" cy="425030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28CA1B3E-6BA3-C676-176A-167409E74683}"/>
              </a:ext>
            </a:extLst>
          </p:cNvPr>
          <p:cNvSpPr/>
          <p:nvPr/>
        </p:nvSpPr>
        <p:spPr>
          <a:xfrm>
            <a:off x="1963824" y="8559225"/>
            <a:ext cx="903491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98" name="Rettangolo con angoli arrotondati 97">
            <a:extLst>
              <a:ext uri="{FF2B5EF4-FFF2-40B4-BE49-F238E27FC236}">
                <a16:creationId xmlns:a16="http://schemas.microsoft.com/office/drawing/2014/main" id="{53005D40-3475-AB34-01BB-0B5B63BBD8E9}"/>
              </a:ext>
            </a:extLst>
          </p:cNvPr>
          <p:cNvSpPr/>
          <p:nvPr/>
        </p:nvSpPr>
        <p:spPr>
          <a:xfrm>
            <a:off x="3763137" y="7549928"/>
            <a:ext cx="903310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99" name="Rettangolo con angoli arrotondati 98">
            <a:extLst>
              <a:ext uri="{FF2B5EF4-FFF2-40B4-BE49-F238E27FC236}">
                <a16:creationId xmlns:a16="http://schemas.microsoft.com/office/drawing/2014/main" id="{17E69BD0-2902-AB48-377A-BCF4B2A814D6}"/>
              </a:ext>
            </a:extLst>
          </p:cNvPr>
          <p:cNvSpPr/>
          <p:nvPr/>
        </p:nvSpPr>
        <p:spPr>
          <a:xfrm>
            <a:off x="3764589" y="8557098"/>
            <a:ext cx="878291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pic>
        <p:nvPicPr>
          <p:cNvPr id="100" name="Elemento grafico 99" descr="Database con riempimento a tinta unita">
            <a:extLst>
              <a:ext uri="{FF2B5EF4-FFF2-40B4-BE49-F238E27FC236}">
                <a16:creationId xmlns:a16="http://schemas.microsoft.com/office/drawing/2014/main" id="{6581D319-D312-6669-24C7-77AA236C7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3836" y="7343414"/>
            <a:ext cx="425030" cy="425030"/>
          </a:xfrm>
          <a:prstGeom prst="rect">
            <a:avLst/>
          </a:prstGeom>
        </p:spPr>
      </p:pic>
      <p:sp>
        <p:nvSpPr>
          <p:cNvPr id="136" name="Rettangolo 135">
            <a:extLst>
              <a:ext uri="{FF2B5EF4-FFF2-40B4-BE49-F238E27FC236}">
                <a16:creationId xmlns:a16="http://schemas.microsoft.com/office/drawing/2014/main" id="{50D77299-F60C-9C2F-96FA-314B5630409A}"/>
              </a:ext>
            </a:extLst>
          </p:cNvPr>
          <p:cNvSpPr/>
          <p:nvPr/>
        </p:nvSpPr>
        <p:spPr>
          <a:xfrm>
            <a:off x="502580" y="6431029"/>
            <a:ext cx="5649716" cy="3785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5D7A5B91-60ED-CAF0-6446-1FFDE1C43F85}"/>
              </a:ext>
            </a:extLst>
          </p:cNvPr>
          <p:cNvSpPr txBox="1"/>
          <p:nvPr/>
        </p:nvSpPr>
        <p:spPr>
          <a:xfrm>
            <a:off x="2779934" y="9969838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Managed System</a:t>
            </a:r>
          </a:p>
        </p:txBody>
      </p:sp>
    </p:spTree>
    <p:extLst>
      <p:ext uri="{BB962C8B-B14F-4D97-AF65-F5344CB8AC3E}">
        <p14:creationId xmlns:p14="http://schemas.microsoft.com/office/powerpoint/2010/main" val="237571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1463255" y="5851557"/>
            <a:ext cx="1116000" cy="3691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5045172" y="5849943"/>
            <a:ext cx="1116000" cy="3691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2021255" y="6220703"/>
            <a:ext cx="0" cy="2103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603172" y="6219089"/>
            <a:ext cx="0" cy="21194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38F73DA8-33BF-D877-B471-3AFA590E87EE}"/>
              </a:ext>
            </a:extLst>
          </p:cNvPr>
          <p:cNvGrpSpPr>
            <a:grpSpLocks noChangeAspect="1"/>
          </p:cNvGrpSpPr>
          <p:nvPr/>
        </p:nvGrpSpPr>
        <p:grpSpPr>
          <a:xfrm>
            <a:off x="2468263" y="4180630"/>
            <a:ext cx="1260000" cy="1068260"/>
            <a:chOff x="2602674" y="2251170"/>
            <a:chExt cx="1615044" cy="1372946"/>
          </a:xfrm>
        </p:grpSpPr>
        <p:sp>
          <p:nvSpPr>
            <p:cNvPr id="31" name="Esagono orizzontale 30">
              <a:extLst>
                <a:ext uri="{FF2B5EF4-FFF2-40B4-BE49-F238E27FC236}">
                  <a16:creationId xmlns:a16="http://schemas.microsoft.com/office/drawing/2014/main" id="{EF5DE7B3-DA28-C47B-4DFF-835E2395A1BA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9EDA3F6-8CA4-D639-53A2-C0BC734EB669}"/>
                </a:ext>
              </a:extLst>
            </p:cNvPr>
            <p:cNvSpPr txBox="1"/>
            <p:nvPr/>
          </p:nvSpPr>
          <p:spPr>
            <a:xfrm>
              <a:off x="2602674" y="2802561"/>
              <a:ext cx="1615044" cy="24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ANALYSE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3BFDB91-DB5A-C372-5FDE-4A6CF2C676C4}"/>
              </a:ext>
            </a:extLst>
          </p:cNvPr>
          <p:cNvGrpSpPr>
            <a:grpSpLocks noChangeAspect="1"/>
          </p:cNvGrpSpPr>
          <p:nvPr/>
        </p:nvGrpSpPr>
        <p:grpSpPr>
          <a:xfrm>
            <a:off x="3853828" y="4193511"/>
            <a:ext cx="1260000" cy="1068260"/>
            <a:chOff x="2597525" y="2251169"/>
            <a:chExt cx="1615044" cy="1372946"/>
          </a:xfrm>
        </p:grpSpPr>
        <p:sp>
          <p:nvSpPr>
            <p:cNvPr id="37" name="Esagono orizzontale 36">
              <a:extLst>
                <a:ext uri="{FF2B5EF4-FFF2-40B4-BE49-F238E27FC236}">
                  <a16:creationId xmlns:a16="http://schemas.microsoft.com/office/drawing/2014/main" id="{ADF0358C-D241-B005-EC29-3ED44773855F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AE0C553-5332-4081-FD63-8C731B4C05AE}"/>
                </a:ext>
              </a:extLst>
            </p:cNvPr>
            <p:cNvSpPr txBox="1"/>
            <p:nvPr/>
          </p:nvSpPr>
          <p:spPr>
            <a:xfrm>
              <a:off x="2597525" y="2802559"/>
              <a:ext cx="1615044" cy="24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PLAN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5D82D2A-AEB2-47C6-EA05-98BAA6AC42A9}"/>
              </a:ext>
            </a:extLst>
          </p:cNvPr>
          <p:cNvGrpSpPr>
            <a:grpSpLocks noChangeAspect="1"/>
          </p:cNvGrpSpPr>
          <p:nvPr/>
        </p:nvGrpSpPr>
        <p:grpSpPr>
          <a:xfrm>
            <a:off x="1069728" y="4180630"/>
            <a:ext cx="1260000" cy="1068260"/>
            <a:chOff x="2597122" y="2251169"/>
            <a:chExt cx="1615044" cy="1372946"/>
          </a:xfrm>
        </p:grpSpPr>
        <p:sp>
          <p:nvSpPr>
            <p:cNvPr id="34" name="Esagono orizzontale 33">
              <a:extLst>
                <a:ext uri="{FF2B5EF4-FFF2-40B4-BE49-F238E27FC236}">
                  <a16:creationId xmlns:a16="http://schemas.microsoft.com/office/drawing/2014/main" id="{58045D72-57C1-DF44-85C7-B837BC0590B1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4D208585-C2C8-8947-33CA-817CBF90CB5B}"/>
                </a:ext>
              </a:extLst>
            </p:cNvPr>
            <p:cNvSpPr txBox="1"/>
            <p:nvPr/>
          </p:nvSpPr>
          <p:spPr>
            <a:xfrm>
              <a:off x="2597122" y="2802979"/>
              <a:ext cx="1615044" cy="24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MONITOR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1C1382D2-8393-F044-94BF-7231154196E0}"/>
              </a:ext>
            </a:extLst>
          </p:cNvPr>
          <p:cNvGrpSpPr>
            <a:grpSpLocks noChangeAspect="1"/>
          </p:cNvGrpSpPr>
          <p:nvPr/>
        </p:nvGrpSpPr>
        <p:grpSpPr>
          <a:xfrm>
            <a:off x="5245879" y="4180630"/>
            <a:ext cx="1260000" cy="1068260"/>
            <a:chOff x="2602674" y="2251169"/>
            <a:chExt cx="1615044" cy="1372946"/>
          </a:xfrm>
        </p:grpSpPr>
        <p:sp>
          <p:nvSpPr>
            <p:cNvPr id="40" name="Esagono orizzontale 39">
              <a:extLst>
                <a:ext uri="{FF2B5EF4-FFF2-40B4-BE49-F238E27FC236}">
                  <a16:creationId xmlns:a16="http://schemas.microsoft.com/office/drawing/2014/main" id="{19C7C875-9BD4-B75C-54FD-A5DF49C5098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7EFC23B-2BE8-8E10-97C9-B5891B669769}"/>
                </a:ext>
              </a:extLst>
            </p:cNvPr>
            <p:cNvSpPr txBox="1"/>
            <p:nvPr/>
          </p:nvSpPr>
          <p:spPr>
            <a:xfrm>
              <a:off x="2602674" y="2802558"/>
              <a:ext cx="1615044" cy="24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EXECUTE</a:t>
              </a:r>
            </a:p>
          </p:txBody>
        </p:sp>
      </p:grp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cxnSpLocks/>
            <a:stCxn id="34" idx="0"/>
            <a:endCxn id="25" idx="0"/>
          </p:cNvCxnSpPr>
          <p:nvPr/>
        </p:nvCxnSpPr>
        <p:spPr>
          <a:xfrm>
            <a:off x="1704060" y="5248890"/>
            <a:ext cx="317195" cy="60266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40" idx="0"/>
            <a:endCxn id="26" idx="0"/>
          </p:cNvCxnSpPr>
          <p:nvPr/>
        </p:nvCxnSpPr>
        <p:spPr>
          <a:xfrm flipH="1">
            <a:off x="5603172" y="5248890"/>
            <a:ext cx="272707" cy="601053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9D53937-3CDA-3A4E-1F0B-2EC5F07B33B7}"/>
              </a:ext>
            </a:extLst>
          </p:cNvPr>
          <p:cNvGrpSpPr>
            <a:grpSpLocks noChangeAspect="1"/>
          </p:cNvGrpSpPr>
          <p:nvPr/>
        </p:nvGrpSpPr>
        <p:grpSpPr>
          <a:xfrm>
            <a:off x="3183028" y="2483544"/>
            <a:ext cx="1260000" cy="1080000"/>
            <a:chOff x="2571515" y="2251171"/>
            <a:chExt cx="1615044" cy="1388034"/>
          </a:xfrm>
        </p:grpSpPr>
        <p:sp>
          <p:nvSpPr>
            <p:cNvPr id="48" name="Esagono orizzontale 47">
              <a:extLst>
                <a:ext uri="{FF2B5EF4-FFF2-40B4-BE49-F238E27FC236}">
                  <a16:creationId xmlns:a16="http://schemas.microsoft.com/office/drawing/2014/main" id="{AF24C966-5C64-D76B-0432-AF12C3110E84}"/>
                </a:ext>
              </a:extLst>
            </p:cNvPr>
            <p:cNvSpPr/>
            <p:nvPr/>
          </p:nvSpPr>
          <p:spPr>
            <a:xfrm rot="5400000">
              <a:off x="2685020" y="2322242"/>
              <a:ext cx="1388034" cy="1245891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803E5C7C-6FB7-C756-2A3E-7BB2F7476237}"/>
                </a:ext>
              </a:extLst>
            </p:cNvPr>
            <p:cNvSpPr txBox="1"/>
            <p:nvPr/>
          </p:nvSpPr>
          <p:spPr>
            <a:xfrm>
              <a:off x="2571515" y="2787230"/>
              <a:ext cx="1615044" cy="24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KNOWLEDGE</a:t>
              </a:r>
            </a:p>
          </p:txBody>
        </p:sp>
      </p:grp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 noChangeAspect="1"/>
          </p:cNvCxnSpPr>
          <p:nvPr/>
        </p:nvCxnSpPr>
        <p:spPr>
          <a:xfrm>
            <a:off x="2165751" y="4730565"/>
            <a:ext cx="4708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 noChangeAspect="1"/>
          </p:cNvCxnSpPr>
          <p:nvPr/>
        </p:nvCxnSpPr>
        <p:spPr>
          <a:xfrm>
            <a:off x="3566439" y="4729943"/>
            <a:ext cx="44674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 noChangeAspect="1"/>
          </p:cNvCxnSpPr>
          <p:nvPr/>
        </p:nvCxnSpPr>
        <p:spPr>
          <a:xfrm>
            <a:off x="4957467" y="4734385"/>
            <a:ext cx="46266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70672356-ECE1-2C4A-B01B-5445293B19F6}"/>
              </a:ext>
            </a:extLst>
          </p:cNvPr>
          <p:cNvGrpSpPr>
            <a:grpSpLocks noChangeAspect="1"/>
          </p:cNvGrpSpPr>
          <p:nvPr/>
        </p:nvGrpSpPr>
        <p:grpSpPr>
          <a:xfrm>
            <a:off x="2917794" y="8763068"/>
            <a:ext cx="1188000" cy="1006781"/>
            <a:chOff x="2602675" y="2251170"/>
            <a:chExt cx="1615044" cy="1372946"/>
          </a:xfrm>
        </p:grpSpPr>
        <p:sp>
          <p:nvSpPr>
            <p:cNvPr id="3" name="Esagono orizzontale 2">
              <a:extLst>
                <a:ext uri="{FF2B5EF4-FFF2-40B4-BE49-F238E27FC236}">
                  <a16:creationId xmlns:a16="http://schemas.microsoft.com/office/drawing/2014/main" id="{B1126AFB-F6F2-AAD6-076F-1F13B84A861B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95BF479-EAAF-CDE7-26FB-845B59ED448E}"/>
                </a:ext>
              </a:extLst>
            </p:cNvPr>
            <p:cNvSpPr txBox="1"/>
            <p:nvPr/>
          </p:nvSpPr>
          <p:spPr>
            <a:xfrm>
              <a:off x="2602675" y="2739408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6001132-A39C-AE9C-07F8-A0F1CD47D5DE}"/>
              </a:ext>
            </a:extLst>
          </p:cNvPr>
          <p:cNvGrpSpPr>
            <a:grpSpLocks noChangeAspect="1"/>
          </p:cNvGrpSpPr>
          <p:nvPr/>
        </p:nvGrpSpPr>
        <p:grpSpPr>
          <a:xfrm>
            <a:off x="2917794" y="6679765"/>
            <a:ext cx="1188000" cy="1006781"/>
            <a:chOff x="2602169" y="2251169"/>
            <a:chExt cx="1615044" cy="1372946"/>
          </a:xfrm>
        </p:grpSpPr>
        <p:sp>
          <p:nvSpPr>
            <p:cNvPr id="20" name="Esagono orizzontale 19">
              <a:extLst>
                <a:ext uri="{FF2B5EF4-FFF2-40B4-BE49-F238E27FC236}">
                  <a16:creationId xmlns:a16="http://schemas.microsoft.com/office/drawing/2014/main" id="{4D58A93B-3CFA-6421-1895-6425B6E02915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68D5612-DA6D-13FC-2898-CC04C43BA87C}"/>
                </a:ext>
              </a:extLst>
            </p:cNvPr>
            <p:cNvSpPr txBox="1"/>
            <p:nvPr/>
          </p:nvSpPr>
          <p:spPr>
            <a:xfrm>
              <a:off x="2602169" y="2713617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C549F31-6035-808B-975B-0F3E16B417F7}"/>
              </a:ext>
            </a:extLst>
          </p:cNvPr>
          <p:cNvGrpSpPr>
            <a:grpSpLocks noChangeAspect="1"/>
          </p:cNvGrpSpPr>
          <p:nvPr/>
        </p:nvGrpSpPr>
        <p:grpSpPr>
          <a:xfrm>
            <a:off x="4166707" y="6677753"/>
            <a:ext cx="1188000" cy="1006781"/>
            <a:chOff x="2602675" y="2251169"/>
            <a:chExt cx="1615044" cy="1372946"/>
          </a:xfrm>
        </p:grpSpPr>
        <p:sp>
          <p:nvSpPr>
            <p:cNvPr id="42" name="Esagono orizzontale 41">
              <a:extLst>
                <a:ext uri="{FF2B5EF4-FFF2-40B4-BE49-F238E27FC236}">
                  <a16:creationId xmlns:a16="http://schemas.microsoft.com/office/drawing/2014/main" id="{73EC394A-5E09-23E3-3B2A-1856A547829C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17C1289B-335E-6A91-3FFB-C3897A99ECB6}"/>
                </a:ext>
              </a:extLst>
            </p:cNvPr>
            <p:cNvSpPr txBox="1"/>
            <p:nvPr/>
          </p:nvSpPr>
          <p:spPr>
            <a:xfrm>
              <a:off x="2602675" y="2609233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6A1CDC96-A60C-E826-AC9B-8AA731A0238D}"/>
              </a:ext>
            </a:extLst>
          </p:cNvPr>
          <p:cNvGrpSpPr>
            <a:grpSpLocks noChangeAspect="1"/>
          </p:cNvGrpSpPr>
          <p:nvPr/>
        </p:nvGrpSpPr>
        <p:grpSpPr>
          <a:xfrm>
            <a:off x="4165406" y="8764034"/>
            <a:ext cx="1188000" cy="1006781"/>
            <a:chOff x="2610722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D27522D5-9BF0-7035-280E-3B897E3F603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F11993D6-6515-E33B-F722-ECD81A912F7C}"/>
                </a:ext>
              </a:extLst>
            </p:cNvPr>
            <p:cNvSpPr txBox="1"/>
            <p:nvPr/>
          </p:nvSpPr>
          <p:spPr>
            <a:xfrm>
              <a:off x="2610722" y="2637808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cxnSp>
        <p:nvCxnSpPr>
          <p:cNvPr id="70" name="Connettore 1 69">
            <a:extLst>
              <a:ext uri="{FF2B5EF4-FFF2-40B4-BE49-F238E27FC236}">
                <a16:creationId xmlns:a16="http://schemas.microsoft.com/office/drawing/2014/main" id="{2671C798-E972-CD07-B488-74EDDBC1BAE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3288922" y="7682173"/>
            <a:ext cx="658181" cy="129855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C9381ECD-4A4A-C0D8-1E6A-9CF27B0D7914}"/>
              </a:ext>
            </a:extLst>
          </p:cNvPr>
          <p:cNvSpPr/>
          <p:nvPr/>
        </p:nvSpPr>
        <p:spPr>
          <a:xfrm>
            <a:off x="1458844" y="6579414"/>
            <a:ext cx="3909571" cy="3289006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B0E4324F-46A8-F029-1C72-7BE403D5F295}"/>
              </a:ext>
            </a:extLst>
          </p:cNvPr>
          <p:cNvCxnSpPr>
            <a:cxnSpLocks/>
          </p:cNvCxnSpPr>
          <p:nvPr/>
        </p:nvCxnSpPr>
        <p:spPr>
          <a:xfrm>
            <a:off x="5368415" y="7166109"/>
            <a:ext cx="3004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48A10863-ED6B-1EAD-D099-76927DD85D62}"/>
              </a:ext>
            </a:extLst>
          </p:cNvPr>
          <p:cNvCxnSpPr>
            <a:cxnSpLocks/>
          </p:cNvCxnSpPr>
          <p:nvPr/>
        </p:nvCxnSpPr>
        <p:spPr>
          <a:xfrm>
            <a:off x="5368415" y="8428629"/>
            <a:ext cx="3004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27D77859-6C21-146C-8F99-2501F908EB77}"/>
              </a:ext>
            </a:extLst>
          </p:cNvPr>
          <p:cNvCxnSpPr>
            <a:cxnSpLocks/>
            <a:stCxn id="84" idx="3"/>
            <a:endCxn id="81" idx="0"/>
          </p:cNvCxnSpPr>
          <p:nvPr/>
        </p:nvCxnSpPr>
        <p:spPr>
          <a:xfrm flipV="1">
            <a:off x="6100343" y="7688788"/>
            <a:ext cx="3500" cy="22889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238BC7E-730B-E496-DDDF-B2073CF52A4B}"/>
              </a:ext>
            </a:extLst>
          </p:cNvPr>
          <p:cNvCxnSpPr>
            <a:cxnSpLocks/>
            <a:stCxn id="95" idx="0"/>
            <a:endCxn id="84" idx="0"/>
          </p:cNvCxnSpPr>
          <p:nvPr/>
        </p:nvCxnSpPr>
        <p:spPr>
          <a:xfrm flipV="1">
            <a:off x="6100343" y="8924463"/>
            <a:ext cx="0" cy="195046"/>
          </a:xfrm>
          <a:prstGeom prst="straightConnector1">
            <a:avLst/>
          </a:prstGeom>
          <a:ln w="12700" cap="rnd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6C2E7C02-1B90-3CC7-59E3-26E2224EF39C}"/>
              </a:ext>
            </a:extLst>
          </p:cNvPr>
          <p:cNvSpPr/>
          <p:nvPr/>
        </p:nvSpPr>
        <p:spPr>
          <a:xfrm>
            <a:off x="5632540" y="9546913"/>
            <a:ext cx="936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312E033D-54AF-CFD1-CFE7-28BD0DC899BB}"/>
              </a:ext>
            </a:extLst>
          </p:cNvPr>
          <p:cNvSpPr/>
          <p:nvPr/>
        </p:nvSpPr>
        <p:spPr>
          <a:xfrm>
            <a:off x="2509741" y="7551939"/>
            <a:ext cx="903490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12E24482-120F-E738-FDFB-C6248D4C514A}"/>
              </a:ext>
            </a:extLst>
          </p:cNvPr>
          <p:cNvGrpSpPr>
            <a:grpSpLocks noChangeAspect="1"/>
          </p:cNvGrpSpPr>
          <p:nvPr/>
        </p:nvGrpSpPr>
        <p:grpSpPr>
          <a:xfrm>
            <a:off x="5525324" y="6682006"/>
            <a:ext cx="1188000" cy="1006781"/>
            <a:chOff x="2623721" y="2251169"/>
            <a:chExt cx="1615044" cy="1372946"/>
          </a:xfrm>
        </p:grpSpPr>
        <p:sp>
          <p:nvSpPr>
            <p:cNvPr id="81" name="Esagono orizzontale 80">
              <a:extLst>
                <a:ext uri="{FF2B5EF4-FFF2-40B4-BE49-F238E27FC236}">
                  <a16:creationId xmlns:a16="http://schemas.microsoft.com/office/drawing/2014/main" id="{D7DD5925-EBCF-2580-0727-ECC1FE4FC60F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7DD889B6-297D-5B60-DBE2-D1ECB6C06DF4}"/>
                </a:ext>
              </a:extLst>
            </p:cNvPr>
            <p:cNvSpPr txBox="1"/>
            <p:nvPr/>
          </p:nvSpPr>
          <p:spPr>
            <a:xfrm>
              <a:off x="2623721" y="2622407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EUREKA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DISCOVERY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714C7B52-86E1-CDD3-D186-87380FACF86E}"/>
              </a:ext>
            </a:extLst>
          </p:cNvPr>
          <p:cNvGrpSpPr>
            <a:grpSpLocks noChangeAspect="1"/>
          </p:cNvGrpSpPr>
          <p:nvPr/>
        </p:nvGrpSpPr>
        <p:grpSpPr>
          <a:xfrm>
            <a:off x="5510210" y="7917681"/>
            <a:ext cx="1188000" cy="1006781"/>
            <a:chOff x="2607932" y="2251169"/>
            <a:chExt cx="1615044" cy="1372946"/>
          </a:xfrm>
        </p:grpSpPr>
        <p:sp>
          <p:nvSpPr>
            <p:cNvPr id="84" name="Esagono orizzontale 83">
              <a:extLst>
                <a:ext uri="{FF2B5EF4-FFF2-40B4-BE49-F238E27FC236}">
                  <a16:creationId xmlns:a16="http://schemas.microsoft.com/office/drawing/2014/main" id="{58FF09A4-CCD7-3E0E-B5E0-FDB278B3B0B1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F124896-6354-CAA4-EC34-F9AC8C90FBF7}"/>
                </a:ext>
              </a:extLst>
            </p:cNvPr>
            <p:cNvSpPr txBox="1"/>
            <p:nvPr/>
          </p:nvSpPr>
          <p:spPr>
            <a:xfrm>
              <a:off x="2607932" y="2725802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CONFIG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SERVER</a:t>
              </a:r>
            </a:p>
          </p:txBody>
        </p:sp>
      </p:grp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BAB402D8-2204-FCD9-7029-5D0F3AF54A64}"/>
              </a:ext>
            </a:extLst>
          </p:cNvPr>
          <p:cNvCxnSpPr>
            <a:cxnSpLocks/>
            <a:stCxn id="89" idx="0"/>
            <a:endCxn id="97" idx="1"/>
          </p:cNvCxnSpPr>
          <p:nvPr/>
        </p:nvCxnSpPr>
        <p:spPr>
          <a:xfrm>
            <a:off x="2022032" y="8737807"/>
            <a:ext cx="487707" cy="141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>
            <a:extLst>
              <a:ext uri="{FF2B5EF4-FFF2-40B4-BE49-F238E27FC236}">
                <a16:creationId xmlns:a16="http://schemas.microsoft.com/office/drawing/2014/main" id="{68AA83BA-5D0B-B46E-E75E-19F91D5478D0}"/>
              </a:ext>
            </a:extLst>
          </p:cNvPr>
          <p:cNvCxnSpPr>
            <a:cxnSpLocks/>
            <a:stCxn id="89" idx="3"/>
            <a:endCxn id="79" idx="1"/>
          </p:cNvCxnSpPr>
          <p:nvPr/>
        </p:nvCxnSpPr>
        <p:spPr>
          <a:xfrm>
            <a:off x="2022032" y="7731026"/>
            <a:ext cx="487709" cy="91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5A970ADD-B3F9-6D50-98BF-3E31AAF7559C}"/>
              </a:ext>
            </a:extLst>
          </p:cNvPr>
          <p:cNvGrpSpPr>
            <a:grpSpLocks noChangeAspect="1"/>
          </p:cNvGrpSpPr>
          <p:nvPr/>
        </p:nvGrpSpPr>
        <p:grpSpPr>
          <a:xfrm>
            <a:off x="1424747" y="7731025"/>
            <a:ext cx="1188000" cy="1006781"/>
            <a:chOff x="2598209" y="2251169"/>
            <a:chExt cx="1615044" cy="1372946"/>
          </a:xfrm>
        </p:grpSpPr>
        <p:sp>
          <p:nvSpPr>
            <p:cNvPr id="89" name="Esagono orizzontale 88">
              <a:extLst>
                <a:ext uri="{FF2B5EF4-FFF2-40B4-BE49-F238E27FC236}">
                  <a16:creationId xmlns:a16="http://schemas.microsoft.com/office/drawing/2014/main" id="{F03CC06E-8F3C-007B-03A2-7D759C62291F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39393201-7602-9DFF-D284-77E6A9EF13BD}"/>
                </a:ext>
              </a:extLst>
            </p:cNvPr>
            <p:cNvSpPr txBox="1"/>
            <p:nvPr/>
          </p:nvSpPr>
          <p:spPr>
            <a:xfrm>
              <a:off x="2598209" y="2675406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API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GATEWAY</a:t>
              </a:r>
            </a:p>
          </p:txBody>
        </p:sp>
      </p:grp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C2318AA2-0B74-B262-AD7A-15971655279B}"/>
              </a:ext>
            </a:extLst>
          </p:cNvPr>
          <p:cNvSpPr/>
          <p:nvPr/>
        </p:nvSpPr>
        <p:spPr>
          <a:xfrm>
            <a:off x="1188857" y="8042943"/>
            <a:ext cx="486147" cy="3678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92" name="Connettore 1 91">
            <a:extLst>
              <a:ext uri="{FF2B5EF4-FFF2-40B4-BE49-F238E27FC236}">
                <a16:creationId xmlns:a16="http://schemas.microsoft.com/office/drawing/2014/main" id="{F612C410-2964-5990-3872-BA8581661F94}"/>
              </a:ext>
            </a:extLst>
          </p:cNvPr>
          <p:cNvCxnSpPr>
            <a:cxnSpLocks/>
            <a:stCxn id="98" idx="2"/>
            <a:endCxn id="3" idx="4"/>
          </p:cNvCxnSpPr>
          <p:nvPr/>
        </p:nvCxnSpPr>
        <p:spPr>
          <a:xfrm flipH="1">
            <a:off x="3947103" y="7909928"/>
            <a:ext cx="813604" cy="1070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B61AFFC2-1782-B74C-3E9E-FAC6381F2E2E}"/>
              </a:ext>
            </a:extLst>
          </p:cNvPr>
          <p:cNvCxnSpPr>
            <a:cxnSpLocks/>
            <a:stCxn id="99" idx="1"/>
            <a:endCxn id="3" idx="4"/>
          </p:cNvCxnSpPr>
          <p:nvPr/>
        </p:nvCxnSpPr>
        <p:spPr>
          <a:xfrm flipH="1">
            <a:off x="3947103" y="8737098"/>
            <a:ext cx="363401" cy="2436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2">
            <a:extLst>
              <a:ext uri="{FF2B5EF4-FFF2-40B4-BE49-F238E27FC236}">
                <a16:creationId xmlns:a16="http://schemas.microsoft.com/office/drawing/2014/main" id="{6868AEF9-590D-4FE5-996B-8DC29DF1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942" y="9119509"/>
            <a:ext cx="424801" cy="4248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6" name="Elemento grafico 95" descr="Database con riempimento a tinta unita">
            <a:extLst>
              <a:ext uri="{FF2B5EF4-FFF2-40B4-BE49-F238E27FC236}">
                <a16:creationId xmlns:a16="http://schemas.microsoft.com/office/drawing/2014/main" id="{7CD55021-9E9C-663F-B2EC-78ADCA7A9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9751" y="9443389"/>
            <a:ext cx="425030" cy="425030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28CA1B3E-6BA3-C676-176A-167409E74683}"/>
              </a:ext>
            </a:extLst>
          </p:cNvPr>
          <p:cNvSpPr/>
          <p:nvPr/>
        </p:nvSpPr>
        <p:spPr>
          <a:xfrm>
            <a:off x="2509739" y="8559225"/>
            <a:ext cx="903491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98" name="Rettangolo con angoli arrotondati 97">
            <a:extLst>
              <a:ext uri="{FF2B5EF4-FFF2-40B4-BE49-F238E27FC236}">
                <a16:creationId xmlns:a16="http://schemas.microsoft.com/office/drawing/2014/main" id="{53005D40-3475-AB34-01BB-0B5B63BBD8E9}"/>
              </a:ext>
            </a:extLst>
          </p:cNvPr>
          <p:cNvSpPr/>
          <p:nvPr/>
        </p:nvSpPr>
        <p:spPr>
          <a:xfrm>
            <a:off x="4309052" y="7549928"/>
            <a:ext cx="903310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99" name="Rettangolo con angoli arrotondati 98">
            <a:extLst>
              <a:ext uri="{FF2B5EF4-FFF2-40B4-BE49-F238E27FC236}">
                <a16:creationId xmlns:a16="http://schemas.microsoft.com/office/drawing/2014/main" id="{17E69BD0-2902-AB48-377A-BCF4B2A814D6}"/>
              </a:ext>
            </a:extLst>
          </p:cNvPr>
          <p:cNvSpPr/>
          <p:nvPr/>
        </p:nvSpPr>
        <p:spPr>
          <a:xfrm>
            <a:off x="4310504" y="8557098"/>
            <a:ext cx="878291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pic>
        <p:nvPicPr>
          <p:cNvPr id="100" name="Elemento grafico 99" descr="Database con riempimento a tinta unita">
            <a:extLst>
              <a:ext uri="{FF2B5EF4-FFF2-40B4-BE49-F238E27FC236}">
                <a16:creationId xmlns:a16="http://schemas.microsoft.com/office/drawing/2014/main" id="{6581D319-D312-6669-24C7-77AA236C7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9751" y="7343414"/>
            <a:ext cx="425030" cy="425030"/>
          </a:xfrm>
          <a:prstGeom prst="rect">
            <a:avLst/>
          </a:prstGeom>
        </p:spPr>
      </p:pic>
      <p:sp>
        <p:nvSpPr>
          <p:cNvPr id="136" name="Rettangolo 135">
            <a:extLst>
              <a:ext uri="{FF2B5EF4-FFF2-40B4-BE49-F238E27FC236}">
                <a16:creationId xmlns:a16="http://schemas.microsoft.com/office/drawing/2014/main" id="{50D77299-F60C-9C2F-96FA-314B5630409A}"/>
              </a:ext>
            </a:extLst>
          </p:cNvPr>
          <p:cNvSpPr/>
          <p:nvPr/>
        </p:nvSpPr>
        <p:spPr>
          <a:xfrm>
            <a:off x="1086031" y="6431029"/>
            <a:ext cx="5649716" cy="3785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5D7A5B91-60ED-CAF0-6446-1FFDE1C43F85}"/>
              </a:ext>
            </a:extLst>
          </p:cNvPr>
          <p:cNvSpPr txBox="1"/>
          <p:nvPr/>
        </p:nvSpPr>
        <p:spPr>
          <a:xfrm>
            <a:off x="3058066" y="9969833"/>
            <a:ext cx="1630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Managed System (SOFA)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F0DC6910-CCCC-A29A-9C88-7C45C0B71B7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704060" y="3857437"/>
            <a:ext cx="0" cy="32319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360141A-DBA9-53B5-86EB-437AB4AB24B7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098263" y="3860921"/>
            <a:ext cx="0" cy="319709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33F4B834-7CC8-D8C0-3E5A-E5A638B04FD0}"/>
              </a:ext>
            </a:extLst>
          </p:cNvPr>
          <p:cNvCxnSpPr>
            <a:cxnSpLocks/>
          </p:cNvCxnSpPr>
          <p:nvPr/>
        </p:nvCxnSpPr>
        <p:spPr>
          <a:xfrm flipV="1">
            <a:off x="4498196" y="3857437"/>
            <a:ext cx="0" cy="336074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9F5E4C81-B356-5695-1170-C491F71A640A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875879" y="3860921"/>
            <a:ext cx="0" cy="319709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38AF6843-BC15-D2CE-3456-E05BBF15B0BD}"/>
              </a:ext>
            </a:extLst>
          </p:cNvPr>
          <p:cNvCxnSpPr>
            <a:cxnSpLocks/>
          </p:cNvCxnSpPr>
          <p:nvPr/>
        </p:nvCxnSpPr>
        <p:spPr>
          <a:xfrm>
            <a:off x="1700944" y="3857437"/>
            <a:ext cx="4174935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C6268E43-6DC2-5BE9-55D5-F11D89C876A3}"/>
              </a:ext>
            </a:extLst>
          </p:cNvPr>
          <p:cNvCxnSpPr>
            <a:cxnSpLocks/>
            <a:stCxn id="48" idx="0"/>
          </p:cNvCxnSpPr>
          <p:nvPr/>
        </p:nvCxnSpPr>
        <p:spPr>
          <a:xfrm>
            <a:off x="3813028" y="3563544"/>
            <a:ext cx="0" cy="29389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8E97F70-6503-2D74-30C6-D4E1EC3A67DF}"/>
              </a:ext>
            </a:extLst>
          </p:cNvPr>
          <p:cNvSpPr txBox="1"/>
          <p:nvPr/>
        </p:nvSpPr>
        <p:spPr>
          <a:xfrm>
            <a:off x="2959366" y="5389507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Managing System (RAMSES)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2009360-D892-2F21-8164-B3D81598460E}"/>
              </a:ext>
            </a:extLst>
          </p:cNvPr>
          <p:cNvSpPr/>
          <p:nvPr/>
        </p:nvSpPr>
        <p:spPr>
          <a:xfrm>
            <a:off x="1086031" y="2364599"/>
            <a:ext cx="5649716" cy="3276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43C09EEB-3281-0A7E-114D-4AA237BF01AE}"/>
              </a:ext>
            </a:extLst>
          </p:cNvPr>
          <p:cNvGrpSpPr>
            <a:grpSpLocks noChangeAspect="1"/>
          </p:cNvGrpSpPr>
          <p:nvPr/>
        </p:nvGrpSpPr>
        <p:grpSpPr>
          <a:xfrm>
            <a:off x="1768011" y="2487787"/>
            <a:ext cx="1260000" cy="1080000"/>
            <a:chOff x="2571515" y="2251171"/>
            <a:chExt cx="1615044" cy="1388034"/>
          </a:xfrm>
        </p:grpSpPr>
        <p:sp>
          <p:nvSpPr>
            <p:cNvPr id="108" name="Esagono orizzontale 107">
              <a:extLst>
                <a:ext uri="{FF2B5EF4-FFF2-40B4-BE49-F238E27FC236}">
                  <a16:creationId xmlns:a16="http://schemas.microsoft.com/office/drawing/2014/main" id="{D1B7FABA-BC1E-62D3-94B1-FD22577FE96E}"/>
                </a:ext>
              </a:extLst>
            </p:cNvPr>
            <p:cNvSpPr/>
            <p:nvPr/>
          </p:nvSpPr>
          <p:spPr>
            <a:xfrm rot="5400000">
              <a:off x="2685020" y="2322242"/>
              <a:ext cx="1388034" cy="1245891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0F56D28E-F208-290F-816A-B22B0F66E7E2}"/>
                </a:ext>
              </a:extLst>
            </p:cNvPr>
            <p:cNvSpPr txBox="1"/>
            <p:nvPr/>
          </p:nvSpPr>
          <p:spPr>
            <a:xfrm>
              <a:off x="2571515" y="2787230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DASHBOARD</a:t>
              </a:r>
            </a:p>
          </p:txBody>
        </p:sp>
      </p:grp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B842A8A-B825-6D11-D707-EF28BC939D19}"/>
              </a:ext>
            </a:extLst>
          </p:cNvPr>
          <p:cNvSpPr txBox="1"/>
          <p:nvPr/>
        </p:nvSpPr>
        <p:spPr>
          <a:xfrm>
            <a:off x="2128000" y="4503553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Trigger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E2F2F0A6-A54C-10B6-70CB-64F4F7FE8535}"/>
              </a:ext>
            </a:extLst>
          </p:cNvPr>
          <p:cNvSpPr txBox="1"/>
          <p:nvPr/>
        </p:nvSpPr>
        <p:spPr>
          <a:xfrm>
            <a:off x="3513224" y="4506399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Trigger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AEF5A9B6-7BE6-BF3B-A780-16D242B834BB}"/>
              </a:ext>
            </a:extLst>
          </p:cNvPr>
          <p:cNvSpPr txBox="1"/>
          <p:nvPr/>
        </p:nvSpPr>
        <p:spPr>
          <a:xfrm>
            <a:off x="4904526" y="4510174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Trigger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D68856D-521E-C654-D5EE-0E3C9C200A35}"/>
              </a:ext>
            </a:extLst>
          </p:cNvPr>
          <p:cNvSpPr txBox="1"/>
          <p:nvPr/>
        </p:nvSpPr>
        <p:spPr>
          <a:xfrm>
            <a:off x="1680469" y="3881194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Update models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8F81BE95-79EB-14C8-90A7-DC088F7373C9}"/>
              </a:ext>
            </a:extLst>
          </p:cNvPr>
          <p:cNvSpPr txBox="1"/>
          <p:nvPr/>
        </p:nvSpPr>
        <p:spPr>
          <a:xfrm>
            <a:off x="3082815" y="3882559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Propose options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3E248089-922C-CBF4-72CB-9DE55EB9D702}"/>
              </a:ext>
            </a:extLst>
          </p:cNvPr>
          <p:cNvSpPr txBox="1"/>
          <p:nvPr/>
        </p:nvSpPr>
        <p:spPr>
          <a:xfrm>
            <a:off x="4464505" y="3885665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Choose options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4A565A00-048E-B23D-9D6E-DED1471874C7}"/>
              </a:ext>
            </a:extLst>
          </p:cNvPr>
          <p:cNvSpPr txBox="1"/>
          <p:nvPr/>
        </p:nvSpPr>
        <p:spPr>
          <a:xfrm>
            <a:off x="5827758" y="3888071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Apply options</a:t>
            </a:r>
          </a:p>
        </p:txBody>
      </p:sp>
      <p:cxnSp>
        <p:nvCxnSpPr>
          <p:cNvPr id="126" name="Connettore 1 125">
            <a:extLst>
              <a:ext uri="{FF2B5EF4-FFF2-40B4-BE49-F238E27FC236}">
                <a16:creationId xmlns:a16="http://schemas.microsoft.com/office/drawing/2014/main" id="{E7D0CB23-0B21-1AAA-5BE1-BC6EA62DA434}"/>
              </a:ext>
            </a:extLst>
          </p:cNvPr>
          <p:cNvCxnSpPr>
            <a:cxnSpLocks/>
          </p:cNvCxnSpPr>
          <p:nvPr/>
        </p:nvCxnSpPr>
        <p:spPr>
          <a:xfrm flipH="1">
            <a:off x="2888189" y="3023544"/>
            <a:ext cx="438839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Elemento grafico 128" descr="Uomo contorno">
            <a:extLst>
              <a:ext uri="{FF2B5EF4-FFF2-40B4-BE49-F238E27FC236}">
                <a16:creationId xmlns:a16="http://schemas.microsoft.com/office/drawing/2014/main" id="{518A4B42-9F01-A4C6-8737-2BE5403BB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318" y="2724664"/>
            <a:ext cx="609078" cy="609078"/>
          </a:xfrm>
          <a:prstGeom prst="rect">
            <a:avLst/>
          </a:prstGeom>
        </p:spPr>
      </p:pic>
      <p:cxnSp>
        <p:nvCxnSpPr>
          <p:cNvPr id="130" name="Connettore 1 129">
            <a:extLst>
              <a:ext uri="{FF2B5EF4-FFF2-40B4-BE49-F238E27FC236}">
                <a16:creationId xmlns:a16="http://schemas.microsoft.com/office/drawing/2014/main" id="{F2CE8EF4-C82C-EB81-8F88-5399767BD1A9}"/>
              </a:ext>
            </a:extLst>
          </p:cNvPr>
          <p:cNvCxnSpPr>
            <a:cxnSpLocks/>
          </p:cNvCxnSpPr>
          <p:nvPr/>
        </p:nvCxnSpPr>
        <p:spPr>
          <a:xfrm>
            <a:off x="863532" y="3029203"/>
            <a:ext cx="1048479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19D5CDD8-401A-E2C0-99C6-35A5FAE3CEA3}"/>
              </a:ext>
            </a:extLst>
          </p:cNvPr>
          <p:cNvSpPr txBox="1"/>
          <p:nvPr/>
        </p:nvSpPr>
        <p:spPr>
          <a:xfrm>
            <a:off x="132818" y="3370595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System Admin</a:t>
            </a:r>
          </a:p>
        </p:txBody>
      </p:sp>
    </p:spTree>
    <p:extLst>
      <p:ext uri="{BB962C8B-B14F-4D97-AF65-F5344CB8AC3E}">
        <p14:creationId xmlns:p14="http://schemas.microsoft.com/office/powerpoint/2010/main" val="59389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D7AF503-80CE-967A-F94A-E976E62D72E9}"/>
              </a:ext>
            </a:extLst>
          </p:cNvPr>
          <p:cNvGrpSpPr/>
          <p:nvPr/>
        </p:nvGrpSpPr>
        <p:grpSpPr>
          <a:xfrm>
            <a:off x="1686737" y="6579610"/>
            <a:ext cx="1836000" cy="1476000"/>
            <a:chOff x="2602675" y="2251170"/>
            <a:chExt cx="1615044" cy="1372946"/>
          </a:xfrm>
        </p:grpSpPr>
        <p:sp>
          <p:nvSpPr>
            <p:cNvPr id="5" name="Esagono orizzontale 4">
              <a:extLst>
                <a:ext uri="{FF2B5EF4-FFF2-40B4-BE49-F238E27FC236}">
                  <a16:creationId xmlns:a16="http://schemas.microsoft.com/office/drawing/2014/main" id="{FAAD0074-C781-1538-BF3F-3214941BA2C3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9002E-28B4-BCDE-D712-52462C5F33C9}"/>
                </a:ext>
              </a:extLst>
            </p:cNvPr>
            <p:cNvSpPr txBox="1"/>
            <p:nvPr/>
          </p:nvSpPr>
          <p:spPr>
            <a:xfrm>
              <a:off x="2602675" y="2688520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CE74B1-34E0-C4DF-BA3F-40EF50E7C1DA}"/>
              </a:ext>
            </a:extLst>
          </p:cNvPr>
          <p:cNvGrpSpPr/>
          <p:nvPr/>
        </p:nvGrpSpPr>
        <p:grpSpPr>
          <a:xfrm>
            <a:off x="49014" y="6579610"/>
            <a:ext cx="1836000" cy="1476000"/>
            <a:chOff x="2602675" y="2251169"/>
            <a:chExt cx="1615044" cy="1372946"/>
          </a:xfrm>
        </p:grpSpPr>
        <p:sp>
          <p:nvSpPr>
            <p:cNvPr id="8" name="Esagono orizzontale 7">
              <a:extLst>
                <a:ext uri="{FF2B5EF4-FFF2-40B4-BE49-F238E27FC236}">
                  <a16:creationId xmlns:a16="http://schemas.microsoft.com/office/drawing/2014/main" id="{113C2837-14AB-E3F2-832E-6DEDD4605B7D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196041B-BD17-8BF8-95FD-FD4699FB66F1}"/>
                </a:ext>
              </a:extLst>
            </p:cNvPr>
            <p:cNvSpPr txBox="1"/>
            <p:nvPr/>
          </p:nvSpPr>
          <p:spPr>
            <a:xfrm>
              <a:off x="2602675" y="2699658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61F9D5-5BC8-F8B7-CEB9-2DCE4B3FF934}"/>
              </a:ext>
            </a:extLst>
          </p:cNvPr>
          <p:cNvGrpSpPr/>
          <p:nvPr/>
        </p:nvGrpSpPr>
        <p:grpSpPr>
          <a:xfrm>
            <a:off x="3322174" y="6579610"/>
            <a:ext cx="1836000" cy="1476000"/>
            <a:chOff x="2602675" y="2251169"/>
            <a:chExt cx="1615044" cy="1372946"/>
          </a:xfrm>
        </p:grpSpPr>
        <p:sp>
          <p:nvSpPr>
            <p:cNvPr id="11" name="Esagono orizzontale 10">
              <a:extLst>
                <a:ext uri="{FF2B5EF4-FFF2-40B4-BE49-F238E27FC236}">
                  <a16:creationId xmlns:a16="http://schemas.microsoft.com/office/drawing/2014/main" id="{267783A2-C008-0479-F34E-50DDB57EC08A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467DB4-ADA0-4B83-A1E8-918E5B60DFE9}"/>
                </a:ext>
              </a:extLst>
            </p:cNvPr>
            <p:cNvSpPr txBox="1"/>
            <p:nvPr/>
          </p:nvSpPr>
          <p:spPr>
            <a:xfrm>
              <a:off x="2602675" y="2601943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577B7B6-07AC-3B7C-C28F-E9EC47777A20}"/>
              </a:ext>
            </a:extLst>
          </p:cNvPr>
          <p:cNvGrpSpPr/>
          <p:nvPr/>
        </p:nvGrpSpPr>
        <p:grpSpPr>
          <a:xfrm>
            <a:off x="4958500" y="6579610"/>
            <a:ext cx="1836000" cy="1476000"/>
            <a:chOff x="2602675" y="2251169"/>
            <a:chExt cx="1615044" cy="1372946"/>
          </a:xfrm>
        </p:grpSpPr>
        <p:sp>
          <p:nvSpPr>
            <p:cNvPr id="14" name="Esagono orizzontale 13">
              <a:extLst>
                <a:ext uri="{FF2B5EF4-FFF2-40B4-BE49-F238E27FC236}">
                  <a16:creationId xmlns:a16="http://schemas.microsoft.com/office/drawing/2014/main" id="{272BEC11-8845-BC8A-2258-0154EE33B2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64E596D-E760-131B-2BB4-70B3604F1771}"/>
                </a:ext>
              </a:extLst>
            </p:cNvPr>
            <p:cNvSpPr txBox="1"/>
            <p:nvPr/>
          </p:nvSpPr>
          <p:spPr>
            <a:xfrm>
              <a:off x="2602675" y="2596499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173D8A6-1571-0EB7-EA4A-FCF7C26E5A8D}"/>
              </a:ext>
            </a:extLst>
          </p:cNvPr>
          <p:cNvSpPr/>
          <p:nvPr/>
        </p:nvSpPr>
        <p:spPr>
          <a:xfrm>
            <a:off x="88900" y="6350000"/>
            <a:ext cx="6642099" cy="220979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5160F5A-513A-BDAD-6590-710346145B73}"/>
              </a:ext>
            </a:extLst>
          </p:cNvPr>
          <p:cNvSpPr/>
          <p:nvPr/>
        </p:nvSpPr>
        <p:spPr>
          <a:xfrm>
            <a:off x="355575" y="7870359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E5D8F58-2864-C573-9D5E-A092B8B383F9}"/>
              </a:ext>
            </a:extLst>
          </p:cNvPr>
          <p:cNvSpPr/>
          <p:nvPr/>
        </p:nvSpPr>
        <p:spPr>
          <a:xfrm>
            <a:off x="1993299" y="7859002"/>
            <a:ext cx="1222873" cy="4948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A940FC8-639B-E3FC-C942-3C40EDA61C12}"/>
              </a:ext>
            </a:extLst>
          </p:cNvPr>
          <p:cNvSpPr/>
          <p:nvPr/>
        </p:nvSpPr>
        <p:spPr>
          <a:xfrm>
            <a:off x="3623401" y="7841635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B13EBE7-461D-B9F3-11B4-1287AE23CC05}"/>
              </a:ext>
            </a:extLst>
          </p:cNvPr>
          <p:cNvSpPr/>
          <p:nvPr/>
        </p:nvSpPr>
        <p:spPr>
          <a:xfrm>
            <a:off x="5259727" y="7842282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1162508" y="5421504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4472619" y="541989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stCxn id="25" idx="2"/>
          </p:cNvCxnSpPr>
          <p:nvPr/>
        </p:nvCxnSpPr>
        <p:spPr>
          <a:xfrm flipH="1">
            <a:off x="1772359" y="5916321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/>
          <p:nvPr/>
        </p:nvCxnSpPr>
        <p:spPr>
          <a:xfrm flipH="1">
            <a:off x="5084055" y="5914707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917152" y="4820709"/>
            <a:ext cx="856793" cy="600795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5084056" y="4814087"/>
            <a:ext cx="867135" cy="605803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1528588" y="4570061"/>
            <a:ext cx="455140" cy="324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3206601" y="4570060"/>
            <a:ext cx="455140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884614" y="4566679"/>
            <a:ext cx="455140" cy="338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917152" y="3705638"/>
            <a:ext cx="0" cy="620254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95163" y="3702778"/>
            <a:ext cx="2" cy="619874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73178" y="3702779"/>
            <a:ext cx="0" cy="6198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 noChangeAspect="1"/>
            <a:endCxn id="20" idx="0"/>
          </p:cNvCxnSpPr>
          <p:nvPr/>
        </p:nvCxnSpPr>
        <p:spPr>
          <a:xfrm>
            <a:off x="5951191" y="3702778"/>
            <a:ext cx="0" cy="619200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F4F76AF-357C-AE3B-F240-352F498BFD02}"/>
              </a:ext>
            </a:extLst>
          </p:cNvPr>
          <p:cNvSpPr/>
          <p:nvPr/>
        </p:nvSpPr>
        <p:spPr>
          <a:xfrm>
            <a:off x="305715" y="3203605"/>
            <a:ext cx="6243526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KNOWLEDGE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84967D6-CB11-2CAD-62F5-5293764A4929}"/>
              </a:ext>
            </a:extLst>
          </p:cNvPr>
          <p:cNvSpPr/>
          <p:nvPr/>
        </p:nvSpPr>
        <p:spPr>
          <a:xfrm>
            <a:off x="305715" y="4325892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MONITOR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0D0D51D-9E3F-BD53-0188-A82A525A17A9}"/>
              </a:ext>
            </a:extLst>
          </p:cNvPr>
          <p:cNvSpPr/>
          <p:nvPr/>
        </p:nvSpPr>
        <p:spPr>
          <a:xfrm>
            <a:off x="1983728" y="4322652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ANALYSE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12F4310-52E1-ADBF-6A3D-70F8AC41193B}"/>
              </a:ext>
            </a:extLst>
          </p:cNvPr>
          <p:cNvSpPr/>
          <p:nvPr/>
        </p:nvSpPr>
        <p:spPr>
          <a:xfrm>
            <a:off x="3661741" y="432265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PLAN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0153F567-8828-2AAF-0AAD-77FC8BB2EEDD}"/>
              </a:ext>
            </a:extLst>
          </p:cNvPr>
          <p:cNvSpPr/>
          <p:nvPr/>
        </p:nvSpPr>
        <p:spPr>
          <a:xfrm>
            <a:off x="5339754" y="431927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105217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D7AF503-80CE-967A-F94A-E976E62D72E9}"/>
              </a:ext>
            </a:extLst>
          </p:cNvPr>
          <p:cNvGrpSpPr>
            <a:grpSpLocks noChangeAspect="1"/>
          </p:cNvGrpSpPr>
          <p:nvPr/>
        </p:nvGrpSpPr>
        <p:grpSpPr>
          <a:xfrm>
            <a:off x="1758661" y="6506461"/>
            <a:ext cx="1701657" cy="1368000"/>
            <a:chOff x="2602675" y="2251170"/>
            <a:chExt cx="1615044" cy="1372946"/>
          </a:xfrm>
        </p:grpSpPr>
        <p:sp>
          <p:nvSpPr>
            <p:cNvPr id="5" name="Esagono orizzontale 4">
              <a:extLst>
                <a:ext uri="{FF2B5EF4-FFF2-40B4-BE49-F238E27FC236}">
                  <a16:creationId xmlns:a16="http://schemas.microsoft.com/office/drawing/2014/main" id="{FAAD0074-C781-1538-BF3F-3214941BA2C3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9002E-28B4-BCDE-D712-52462C5F33C9}"/>
                </a:ext>
              </a:extLst>
            </p:cNvPr>
            <p:cNvSpPr txBox="1"/>
            <p:nvPr/>
          </p:nvSpPr>
          <p:spPr>
            <a:xfrm>
              <a:off x="2602675" y="2722543"/>
              <a:ext cx="1615044" cy="4294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CE74B1-34E0-C4DF-BA3F-40EF50E7C1DA}"/>
              </a:ext>
            </a:extLst>
          </p:cNvPr>
          <p:cNvGrpSpPr>
            <a:grpSpLocks noChangeAspect="1"/>
          </p:cNvGrpSpPr>
          <p:nvPr/>
        </p:nvGrpSpPr>
        <p:grpSpPr>
          <a:xfrm>
            <a:off x="122166" y="6506461"/>
            <a:ext cx="1701657" cy="1368000"/>
            <a:chOff x="2602675" y="2251169"/>
            <a:chExt cx="1615044" cy="1372946"/>
          </a:xfrm>
        </p:grpSpPr>
        <p:sp>
          <p:nvSpPr>
            <p:cNvPr id="8" name="Esagono orizzontale 7">
              <a:extLst>
                <a:ext uri="{FF2B5EF4-FFF2-40B4-BE49-F238E27FC236}">
                  <a16:creationId xmlns:a16="http://schemas.microsoft.com/office/drawing/2014/main" id="{113C2837-14AB-E3F2-832E-6DEDD4605B7D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196041B-BD17-8BF8-95FD-FD4699FB66F1}"/>
                </a:ext>
              </a:extLst>
            </p:cNvPr>
            <p:cNvSpPr txBox="1"/>
            <p:nvPr/>
          </p:nvSpPr>
          <p:spPr>
            <a:xfrm>
              <a:off x="2602675" y="2725175"/>
              <a:ext cx="1615044" cy="4294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61F9D5-5BC8-F8B7-CEB9-2DCE4B3FF934}"/>
              </a:ext>
            </a:extLst>
          </p:cNvPr>
          <p:cNvGrpSpPr>
            <a:grpSpLocks noChangeAspect="1"/>
          </p:cNvGrpSpPr>
          <p:nvPr/>
        </p:nvGrpSpPr>
        <p:grpSpPr>
          <a:xfrm>
            <a:off x="3395156" y="6506461"/>
            <a:ext cx="1701657" cy="1368000"/>
            <a:chOff x="2602675" y="2251169"/>
            <a:chExt cx="1615044" cy="1372946"/>
          </a:xfrm>
        </p:grpSpPr>
        <p:sp>
          <p:nvSpPr>
            <p:cNvPr id="11" name="Esagono orizzontale 10">
              <a:extLst>
                <a:ext uri="{FF2B5EF4-FFF2-40B4-BE49-F238E27FC236}">
                  <a16:creationId xmlns:a16="http://schemas.microsoft.com/office/drawing/2014/main" id="{267783A2-C008-0479-F34E-50DDB57EC08A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467DB4-ADA0-4B83-A1E8-918E5B60DFE9}"/>
                </a:ext>
              </a:extLst>
            </p:cNvPr>
            <p:cNvSpPr txBox="1"/>
            <p:nvPr/>
          </p:nvSpPr>
          <p:spPr>
            <a:xfrm>
              <a:off x="2602675" y="2644471"/>
              <a:ext cx="1615044" cy="60120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577B7B6-07AC-3B7C-C28F-E9EC47777A20}"/>
              </a:ext>
            </a:extLst>
          </p:cNvPr>
          <p:cNvGrpSpPr>
            <a:grpSpLocks noChangeAspect="1"/>
          </p:cNvGrpSpPr>
          <p:nvPr/>
        </p:nvGrpSpPr>
        <p:grpSpPr>
          <a:xfrm>
            <a:off x="5031652" y="6506461"/>
            <a:ext cx="1701657" cy="1368000"/>
            <a:chOff x="2602675" y="2251169"/>
            <a:chExt cx="1615044" cy="1372946"/>
          </a:xfrm>
        </p:grpSpPr>
        <p:sp>
          <p:nvSpPr>
            <p:cNvPr id="14" name="Esagono orizzontale 13">
              <a:extLst>
                <a:ext uri="{FF2B5EF4-FFF2-40B4-BE49-F238E27FC236}">
                  <a16:creationId xmlns:a16="http://schemas.microsoft.com/office/drawing/2014/main" id="{272BEC11-8845-BC8A-2258-0154EE33B2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64E596D-E760-131B-2BB4-70B3604F1771}"/>
                </a:ext>
              </a:extLst>
            </p:cNvPr>
            <p:cNvSpPr txBox="1"/>
            <p:nvPr/>
          </p:nvSpPr>
          <p:spPr>
            <a:xfrm>
              <a:off x="2602675" y="2639026"/>
              <a:ext cx="1615044" cy="60120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173D8A6-1571-0EB7-EA4A-FCF7C26E5A8D}"/>
              </a:ext>
            </a:extLst>
          </p:cNvPr>
          <p:cNvSpPr/>
          <p:nvPr/>
        </p:nvSpPr>
        <p:spPr>
          <a:xfrm>
            <a:off x="88900" y="6350001"/>
            <a:ext cx="6646934" cy="1669285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1162508" y="543568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4472619" y="5434066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stCxn id="25" idx="2"/>
          </p:cNvCxnSpPr>
          <p:nvPr/>
        </p:nvCxnSpPr>
        <p:spPr>
          <a:xfrm flipH="1">
            <a:off x="1772359" y="5930497"/>
            <a:ext cx="1586" cy="4407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/>
          <p:nvPr/>
        </p:nvCxnSpPr>
        <p:spPr>
          <a:xfrm flipH="1">
            <a:off x="5084055" y="5928883"/>
            <a:ext cx="1586" cy="4407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917152" y="4896837"/>
            <a:ext cx="856793" cy="53884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5084056" y="4890215"/>
            <a:ext cx="867135" cy="543851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1528588" y="4646189"/>
            <a:ext cx="455140" cy="324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3206601" y="4646188"/>
            <a:ext cx="455140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884614" y="4642807"/>
            <a:ext cx="455140" cy="338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917152" y="3884278"/>
            <a:ext cx="0" cy="51774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95165" y="3884278"/>
            <a:ext cx="0" cy="51450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73178" y="3884278"/>
            <a:ext cx="0" cy="514501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 noChangeAspect="1"/>
            <a:endCxn id="20" idx="0"/>
          </p:cNvCxnSpPr>
          <p:nvPr/>
        </p:nvCxnSpPr>
        <p:spPr>
          <a:xfrm>
            <a:off x="5951191" y="3884278"/>
            <a:ext cx="0" cy="511120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F4F76AF-357C-AE3B-F240-352F498BFD02}"/>
              </a:ext>
            </a:extLst>
          </p:cNvPr>
          <p:cNvSpPr/>
          <p:nvPr/>
        </p:nvSpPr>
        <p:spPr>
          <a:xfrm>
            <a:off x="305715" y="3389461"/>
            <a:ext cx="6243526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KNOWLEDGE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84967D6-CB11-2CAD-62F5-5293764A4929}"/>
              </a:ext>
            </a:extLst>
          </p:cNvPr>
          <p:cNvSpPr/>
          <p:nvPr/>
        </p:nvSpPr>
        <p:spPr>
          <a:xfrm>
            <a:off x="305715" y="440202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MONITOR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0D0D51D-9E3F-BD53-0188-A82A525A17A9}"/>
              </a:ext>
            </a:extLst>
          </p:cNvPr>
          <p:cNvSpPr/>
          <p:nvPr/>
        </p:nvSpPr>
        <p:spPr>
          <a:xfrm>
            <a:off x="1983728" y="439878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ANALYSE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12F4310-52E1-ADBF-6A3D-70F8AC41193B}"/>
              </a:ext>
            </a:extLst>
          </p:cNvPr>
          <p:cNvSpPr/>
          <p:nvPr/>
        </p:nvSpPr>
        <p:spPr>
          <a:xfrm>
            <a:off x="3661741" y="4398779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PLAN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0153F567-8828-2AAF-0AAD-77FC8BB2EEDD}"/>
              </a:ext>
            </a:extLst>
          </p:cNvPr>
          <p:cNvSpPr/>
          <p:nvPr/>
        </p:nvSpPr>
        <p:spPr>
          <a:xfrm>
            <a:off x="5339754" y="4395398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EXECUTE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9ADC531C-5605-C597-63D5-5435ED2C36DD}"/>
              </a:ext>
            </a:extLst>
          </p:cNvPr>
          <p:cNvSpPr/>
          <p:nvPr/>
        </p:nvSpPr>
        <p:spPr>
          <a:xfrm>
            <a:off x="305715" y="2316626"/>
            <a:ext cx="6243526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DASHBOARD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EBFBFCEC-6F7D-BBB7-7758-A49FEBE8C8DA}"/>
              </a:ext>
            </a:extLst>
          </p:cNvPr>
          <p:cNvSpPr/>
          <p:nvPr/>
        </p:nvSpPr>
        <p:spPr>
          <a:xfrm>
            <a:off x="104011" y="3254224"/>
            <a:ext cx="6646934" cy="1797340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769B98CF-ABEA-0C7A-CDD6-C9BD06EC2C9C}"/>
              </a:ext>
            </a:extLst>
          </p:cNvPr>
          <p:cNvCxnSpPr/>
          <p:nvPr/>
        </p:nvCxnSpPr>
        <p:spPr>
          <a:xfrm flipH="1">
            <a:off x="3393570" y="2815163"/>
            <a:ext cx="1586" cy="44072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Elemento grafico 23" descr="Uomo contorno">
            <a:extLst>
              <a:ext uri="{FF2B5EF4-FFF2-40B4-BE49-F238E27FC236}">
                <a16:creationId xmlns:a16="http://schemas.microsoft.com/office/drawing/2014/main" id="{CB7381DA-0B8D-2946-A357-5A6E831F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4468" y="1149773"/>
            <a:ext cx="609078" cy="609078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17EAAC-1533-0610-C4F1-98ED46E38109}"/>
              </a:ext>
            </a:extLst>
          </p:cNvPr>
          <p:cNvSpPr txBox="1"/>
          <p:nvPr/>
        </p:nvSpPr>
        <p:spPr>
          <a:xfrm>
            <a:off x="2868426" y="1740314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System Admin</a:t>
            </a:r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3E299881-7DD3-AC2B-CFC5-B5ECB1C4A2ED}"/>
              </a:ext>
            </a:extLst>
          </p:cNvPr>
          <p:cNvCxnSpPr>
            <a:cxnSpLocks/>
          </p:cNvCxnSpPr>
          <p:nvPr/>
        </p:nvCxnSpPr>
        <p:spPr>
          <a:xfrm>
            <a:off x="3391984" y="1956076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25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191</Words>
  <Application>Microsoft Macintosh PowerPoint</Application>
  <PresentationFormat>Widescreen</PresentationFormat>
  <Paragraphs>153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CMU Bright Roman</vt:lpstr>
      <vt:lpstr>CMU Serif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Riccio</dc:creator>
  <cp:lastModifiedBy>Vincenzo Riccio</cp:lastModifiedBy>
  <cp:revision>8</cp:revision>
  <dcterms:created xsi:type="dcterms:W3CDTF">2022-11-17T21:14:46Z</dcterms:created>
  <dcterms:modified xsi:type="dcterms:W3CDTF">2022-11-19T09:50:55Z</dcterms:modified>
</cp:coreProperties>
</file>