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6"/>
    <p:restoredTop sz="94694"/>
  </p:normalViewPr>
  <p:slideViewPr>
    <p:cSldViewPr snapToGrid="0" snapToObjects="1">
      <p:cViewPr>
        <p:scale>
          <a:sx n="140" d="100"/>
          <a:sy n="140" d="100"/>
        </p:scale>
        <p:origin x="2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17/11/22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700334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62012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63263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56564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089830"/>
            <a:ext cx="297249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145652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5767" y="5725741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170200" y="2412727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857343" y="2869110"/>
            <a:ext cx="600551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154</Words>
  <Application>Microsoft Macintosh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15</cp:revision>
  <dcterms:created xsi:type="dcterms:W3CDTF">2022-08-07T17:29:03Z</dcterms:created>
  <dcterms:modified xsi:type="dcterms:W3CDTF">2022-11-17T21:51:05Z</dcterms:modified>
</cp:coreProperties>
</file>