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/>
    <p:restoredTop sz="96327"/>
  </p:normalViewPr>
  <p:slideViewPr>
    <p:cSldViewPr snapToGrid="0">
      <p:cViewPr>
        <p:scale>
          <a:sx n="143" d="100"/>
          <a:sy n="143" d="100"/>
        </p:scale>
        <p:origin x="24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51656-6854-CD49-AAAE-E9A6489370FA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A9684-AFA4-1B48-B14C-DCCB39FB774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88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A9684-AFA4-1B48-B14C-DCCB39FB774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322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A9684-AFA4-1B48-B14C-DCCB39FB774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579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A9684-AFA4-1B48-B14C-DCCB39FB774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553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8C5F-1182-6249-8FE3-92AD81B8E82A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7B03-3BA4-C74E-8731-723F8DBEFF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59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8C5F-1182-6249-8FE3-92AD81B8E82A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7B03-3BA4-C74E-8731-723F8DBEFF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75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8C5F-1182-6249-8FE3-92AD81B8E82A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7B03-3BA4-C74E-8731-723F8DBEFF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98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8C5F-1182-6249-8FE3-92AD81B8E82A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7B03-3BA4-C74E-8731-723F8DBEFF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55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8C5F-1182-6249-8FE3-92AD81B8E82A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7B03-3BA4-C74E-8731-723F8DBEFF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67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8C5F-1182-6249-8FE3-92AD81B8E82A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7B03-3BA4-C74E-8731-723F8DBEFF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48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8C5F-1182-6249-8FE3-92AD81B8E82A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7B03-3BA4-C74E-8731-723F8DBEFF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76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8C5F-1182-6249-8FE3-92AD81B8E82A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7B03-3BA4-C74E-8731-723F8DBEFF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35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8C5F-1182-6249-8FE3-92AD81B8E82A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7B03-3BA4-C74E-8731-723F8DBEFF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35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8C5F-1182-6249-8FE3-92AD81B8E82A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7B03-3BA4-C74E-8731-723F8DBEFF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5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8C5F-1182-6249-8FE3-92AD81B8E82A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7B03-3BA4-C74E-8731-723F8DBEFF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88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B8C5F-1182-6249-8FE3-92AD81B8E82A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E7B03-3BA4-C74E-8731-723F8DBEFF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74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9D7AF503-80CE-967A-F94A-E976E62D72E9}"/>
              </a:ext>
            </a:extLst>
          </p:cNvPr>
          <p:cNvGrpSpPr/>
          <p:nvPr/>
        </p:nvGrpSpPr>
        <p:grpSpPr>
          <a:xfrm>
            <a:off x="1686737" y="6579610"/>
            <a:ext cx="1836000" cy="1476000"/>
            <a:chOff x="2602675" y="2251170"/>
            <a:chExt cx="1615044" cy="1372946"/>
          </a:xfrm>
        </p:grpSpPr>
        <p:sp>
          <p:nvSpPr>
            <p:cNvPr id="5" name="Esagono orizzontale 4">
              <a:extLst>
                <a:ext uri="{FF2B5EF4-FFF2-40B4-BE49-F238E27FC236}">
                  <a16:creationId xmlns:a16="http://schemas.microsoft.com/office/drawing/2014/main" id="{FAAD0074-C781-1538-BF3F-3214941BA2C3}"/>
                </a:ext>
              </a:extLst>
            </p:cNvPr>
            <p:cNvSpPr/>
            <p:nvPr/>
          </p:nvSpPr>
          <p:spPr>
            <a:xfrm rot="5400000">
              <a:off x="2723723" y="2345856"/>
              <a:ext cx="1372946" cy="1183574"/>
            </a:xfrm>
            <a:prstGeom prst="hexag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DA09002E-28B4-BCDE-D712-52462C5F33C9}"/>
                </a:ext>
              </a:extLst>
            </p:cNvPr>
            <p:cNvSpPr txBox="1"/>
            <p:nvPr/>
          </p:nvSpPr>
          <p:spPr>
            <a:xfrm>
              <a:off x="2602675" y="2688520"/>
              <a:ext cx="1615044" cy="4866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ORDERING SERVICE</a:t>
              </a:r>
            </a:p>
          </p:txBody>
        </p:sp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FCCE74B1-34E0-C4DF-BA3F-40EF50E7C1DA}"/>
              </a:ext>
            </a:extLst>
          </p:cNvPr>
          <p:cNvGrpSpPr/>
          <p:nvPr/>
        </p:nvGrpSpPr>
        <p:grpSpPr>
          <a:xfrm>
            <a:off x="49014" y="6579610"/>
            <a:ext cx="1836000" cy="1476000"/>
            <a:chOff x="2602675" y="2251169"/>
            <a:chExt cx="1615044" cy="1372946"/>
          </a:xfrm>
        </p:grpSpPr>
        <p:sp>
          <p:nvSpPr>
            <p:cNvPr id="8" name="Esagono orizzontale 7">
              <a:extLst>
                <a:ext uri="{FF2B5EF4-FFF2-40B4-BE49-F238E27FC236}">
                  <a16:creationId xmlns:a16="http://schemas.microsoft.com/office/drawing/2014/main" id="{113C2837-14AB-E3F2-832E-6DEDD4605B7D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F196041B-BD17-8BF8-95FD-FD4699FB66F1}"/>
                </a:ext>
              </a:extLst>
            </p:cNvPr>
            <p:cNvSpPr txBox="1"/>
            <p:nvPr/>
          </p:nvSpPr>
          <p:spPr>
            <a:xfrm>
              <a:off x="2602675" y="2699658"/>
              <a:ext cx="1615044" cy="4866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RESTAURANT SERVICE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0061F9D5-5BC8-F8B7-CEB9-2DCE4B3FF934}"/>
              </a:ext>
            </a:extLst>
          </p:cNvPr>
          <p:cNvGrpSpPr/>
          <p:nvPr/>
        </p:nvGrpSpPr>
        <p:grpSpPr>
          <a:xfrm>
            <a:off x="3322174" y="6579610"/>
            <a:ext cx="1836000" cy="1476000"/>
            <a:chOff x="2602675" y="2251169"/>
            <a:chExt cx="1615044" cy="1372946"/>
          </a:xfrm>
        </p:grpSpPr>
        <p:sp>
          <p:nvSpPr>
            <p:cNvPr id="11" name="Esagono orizzontale 10">
              <a:extLst>
                <a:ext uri="{FF2B5EF4-FFF2-40B4-BE49-F238E27FC236}">
                  <a16:creationId xmlns:a16="http://schemas.microsoft.com/office/drawing/2014/main" id="{267783A2-C008-0479-F34E-50DDB57EC08A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2B467DB4-ADA0-4B83-A1E8-918E5B60DFE9}"/>
                </a:ext>
              </a:extLst>
            </p:cNvPr>
            <p:cNvSpPr txBox="1"/>
            <p:nvPr/>
          </p:nvSpPr>
          <p:spPr>
            <a:xfrm>
              <a:off x="2602675" y="2601943"/>
              <a:ext cx="1615044" cy="6870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PAYMENT</a:t>
              </a:r>
            </a:p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PROXY</a:t>
              </a:r>
            </a:p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9577B7B6-07AC-3B7C-C28F-E9EC47777A20}"/>
              </a:ext>
            </a:extLst>
          </p:cNvPr>
          <p:cNvGrpSpPr/>
          <p:nvPr/>
        </p:nvGrpSpPr>
        <p:grpSpPr>
          <a:xfrm>
            <a:off x="4958500" y="6579610"/>
            <a:ext cx="1836000" cy="1476000"/>
            <a:chOff x="2602675" y="2251169"/>
            <a:chExt cx="1615044" cy="1372946"/>
          </a:xfrm>
        </p:grpSpPr>
        <p:sp>
          <p:nvSpPr>
            <p:cNvPr id="14" name="Esagono orizzontale 13">
              <a:extLst>
                <a:ext uri="{FF2B5EF4-FFF2-40B4-BE49-F238E27FC236}">
                  <a16:creationId xmlns:a16="http://schemas.microsoft.com/office/drawing/2014/main" id="{272BEC11-8845-BC8A-2258-0154EE33B21E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064E596D-E760-131B-2BB4-70B3604F1771}"/>
                </a:ext>
              </a:extLst>
            </p:cNvPr>
            <p:cNvSpPr txBox="1"/>
            <p:nvPr/>
          </p:nvSpPr>
          <p:spPr>
            <a:xfrm>
              <a:off x="2602675" y="2596499"/>
              <a:ext cx="1615044" cy="6870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DELIVERY</a:t>
              </a:r>
            </a:p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PROXY</a:t>
              </a:r>
            </a:p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D173D8A6-1571-0EB7-EA4A-FCF7C26E5A8D}"/>
              </a:ext>
            </a:extLst>
          </p:cNvPr>
          <p:cNvSpPr/>
          <p:nvPr/>
        </p:nvSpPr>
        <p:spPr>
          <a:xfrm>
            <a:off x="88900" y="6350000"/>
            <a:ext cx="6642099" cy="2209799"/>
          </a:xfrm>
          <a:prstGeom prst="roundRect">
            <a:avLst>
              <a:gd name="adj" fmla="val 40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>
              <a:solidFill>
                <a:schemeClr val="tx1"/>
              </a:solidFill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D5160F5A-513A-BDAD-6590-710346145B73}"/>
              </a:ext>
            </a:extLst>
          </p:cNvPr>
          <p:cNvSpPr/>
          <p:nvPr/>
        </p:nvSpPr>
        <p:spPr>
          <a:xfrm>
            <a:off x="355575" y="7870359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RESTAURANT</a:t>
            </a:r>
          </a:p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FE5D8F58-2864-C573-9D5E-A092B8B383F9}"/>
              </a:ext>
            </a:extLst>
          </p:cNvPr>
          <p:cNvSpPr/>
          <p:nvPr/>
        </p:nvSpPr>
        <p:spPr>
          <a:xfrm>
            <a:off x="1993299" y="7859002"/>
            <a:ext cx="1222873" cy="49481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ORDERING</a:t>
            </a:r>
          </a:p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6A940FC8-639B-E3FC-C942-3C40EDA61C12}"/>
              </a:ext>
            </a:extLst>
          </p:cNvPr>
          <p:cNvSpPr/>
          <p:nvPr/>
        </p:nvSpPr>
        <p:spPr>
          <a:xfrm>
            <a:off x="3623401" y="7841635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PAYMENT</a:t>
            </a:r>
          </a:p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4B13EBE7-461D-B9F3-11B4-1287AE23CC05}"/>
              </a:ext>
            </a:extLst>
          </p:cNvPr>
          <p:cNvSpPr/>
          <p:nvPr/>
        </p:nvSpPr>
        <p:spPr>
          <a:xfrm>
            <a:off x="5259727" y="7842282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DELIVERY</a:t>
            </a:r>
          </a:p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04C5EAC0-7F61-9E3D-B011-F373FACCEED6}"/>
              </a:ext>
            </a:extLst>
          </p:cNvPr>
          <p:cNvSpPr/>
          <p:nvPr/>
        </p:nvSpPr>
        <p:spPr>
          <a:xfrm>
            <a:off x="1162508" y="5421504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PROBE</a:t>
            </a: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D7E97C6E-093E-9C92-1A4C-20BA802FECEE}"/>
              </a:ext>
            </a:extLst>
          </p:cNvPr>
          <p:cNvSpPr/>
          <p:nvPr/>
        </p:nvSpPr>
        <p:spPr>
          <a:xfrm>
            <a:off x="4472619" y="5419890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ACTUATOR</a:t>
            </a:r>
          </a:p>
        </p:txBody>
      </p:sp>
      <p:cxnSp>
        <p:nvCxnSpPr>
          <p:cNvPr id="28" name="Connettore 1 27">
            <a:extLst>
              <a:ext uri="{FF2B5EF4-FFF2-40B4-BE49-F238E27FC236}">
                <a16:creationId xmlns:a16="http://schemas.microsoft.com/office/drawing/2014/main" id="{D2EE8232-302F-AA03-849C-A97740AD70F7}"/>
              </a:ext>
            </a:extLst>
          </p:cNvPr>
          <p:cNvCxnSpPr>
            <a:stCxn id="25" idx="2"/>
          </p:cNvCxnSpPr>
          <p:nvPr/>
        </p:nvCxnSpPr>
        <p:spPr>
          <a:xfrm flipH="1">
            <a:off x="1772359" y="5916321"/>
            <a:ext cx="1586" cy="44072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0C154EFE-01FE-86AA-8A35-68635817D8DE}"/>
              </a:ext>
            </a:extLst>
          </p:cNvPr>
          <p:cNvCxnSpPr/>
          <p:nvPr/>
        </p:nvCxnSpPr>
        <p:spPr>
          <a:xfrm flipH="1">
            <a:off x="5084055" y="5914707"/>
            <a:ext cx="1586" cy="44072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38F73DA8-33BF-D877-B471-3AFA590E87EE}"/>
              </a:ext>
            </a:extLst>
          </p:cNvPr>
          <p:cNvGrpSpPr/>
          <p:nvPr/>
        </p:nvGrpSpPr>
        <p:grpSpPr>
          <a:xfrm>
            <a:off x="1600666" y="3371452"/>
            <a:ext cx="1836000" cy="1476000"/>
            <a:chOff x="2602674" y="2251170"/>
            <a:chExt cx="1615044" cy="1372946"/>
          </a:xfrm>
        </p:grpSpPr>
        <p:sp>
          <p:nvSpPr>
            <p:cNvPr id="31" name="Esagono orizzontale 30">
              <a:extLst>
                <a:ext uri="{FF2B5EF4-FFF2-40B4-BE49-F238E27FC236}">
                  <a16:creationId xmlns:a16="http://schemas.microsoft.com/office/drawing/2014/main" id="{EF5DE7B3-DA28-C47B-4DFF-835E2395A1BA}"/>
                </a:ext>
              </a:extLst>
            </p:cNvPr>
            <p:cNvSpPr/>
            <p:nvPr/>
          </p:nvSpPr>
          <p:spPr>
            <a:xfrm rot="5400000">
              <a:off x="2723723" y="2345856"/>
              <a:ext cx="1372946" cy="1183574"/>
            </a:xfrm>
            <a:prstGeom prst="hexag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A9EDA3F6-8CA4-D639-53A2-C0BC734EB669}"/>
                </a:ext>
              </a:extLst>
            </p:cNvPr>
            <p:cNvSpPr txBox="1"/>
            <p:nvPr/>
          </p:nvSpPr>
          <p:spPr>
            <a:xfrm>
              <a:off x="2602674" y="2802561"/>
              <a:ext cx="1615044" cy="2862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ANALYSE</a:t>
              </a:r>
            </a:p>
          </p:txBody>
        </p: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83BFDB91-DB5A-C372-5FDE-4A6CF2C676C4}"/>
              </a:ext>
            </a:extLst>
          </p:cNvPr>
          <p:cNvGrpSpPr/>
          <p:nvPr/>
        </p:nvGrpSpPr>
        <p:grpSpPr>
          <a:xfrm>
            <a:off x="3391840" y="3384333"/>
            <a:ext cx="1836000" cy="1476000"/>
            <a:chOff x="2597525" y="2251169"/>
            <a:chExt cx="1615044" cy="1372946"/>
          </a:xfrm>
        </p:grpSpPr>
        <p:sp>
          <p:nvSpPr>
            <p:cNvPr id="37" name="Esagono orizzontale 36">
              <a:extLst>
                <a:ext uri="{FF2B5EF4-FFF2-40B4-BE49-F238E27FC236}">
                  <a16:creationId xmlns:a16="http://schemas.microsoft.com/office/drawing/2014/main" id="{ADF0358C-D241-B005-EC29-3ED44773855F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9AE0C553-5332-4081-FD63-8C731B4C05AE}"/>
                </a:ext>
              </a:extLst>
            </p:cNvPr>
            <p:cNvSpPr txBox="1"/>
            <p:nvPr/>
          </p:nvSpPr>
          <p:spPr>
            <a:xfrm>
              <a:off x="2597525" y="2802559"/>
              <a:ext cx="1615044" cy="2862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PLAN</a:t>
              </a:r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85D82D2A-AEB2-47C6-EA05-98BAA6AC42A9}"/>
              </a:ext>
            </a:extLst>
          </p:cNvPr>
          <p:cNvGrpSpPr/>
          <p:nvPr/>
        </p:nvGrpSpPr>
        <p:grpSpPr>
          <a:xfrm>
            <a:off x="-195591" y="3371452"/>
            <a:ext cx="1836000" cy="1476000"/>
            <a:chOff x="2597122" y="2251169"/>
            <a:chExt cx="1615044" cy="1372946"/>
          </a:xfrm>
        </p:grpSpPr>
        <p:sp>
          <p:nvSpPr>
            <p:cNvPr id="34" name="Esagono orizzontale 33">
              <a:extLst>
                <a:ext uri="{FF2B5EF4-FFF2-40B4-BE49-F238E27FC236}">
                  <a16:creationId xmlns:a16="http://schemas.microsoft.com/office/drawing/2014/main" id="{58045D72-57C1-DF44-85C7-B837BC0590B1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4D208585-C2C8-8947-33CA-817CBF90CB5B}"/>
                </a:ext>
              </a:extLst>
            </p:cNvPr>
            <p:cNvSpPr txBox="1"/>
            <p:nvPr/>
          </p:nvSpPr>
          <p:spPr>
            <a:xfrm>
              <a:off x="2597122" y="2802979"/>
              <a:ext cx="1615044" cy="2862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MONITOR</a:t>
              </a:r>
            </a:p>
          </p:txBody>
        </p:sp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1C1382D2-8393-F044-94BF-7231154196E0}"/>
              </a:ext>
            </a:extLst>
          </p:cNvPr>
          <p:cNvGrpSpPr/>
          <p:nvPr/>
        </p:nvGrpSpPr>
        <p:grpSpPr>
          <a:xfrm>
            <a:off x="5204277" y="3371452"/>
            <a:ext cx="1836000" cy="1476000"/>
            <a:chOff x="2602674" y="2251169"/>
            <a:chExt cx="1615044" cy="1372946"/>
          </a:xfrm>
        </p:grpSpPr>
        <p:sp>
          <p:nvSpPr>
            <p:cNvPr id="40" name="Esagono orizzontale 39">
              <a:extLst>
                <a:ext uri="{FF2B5EF4-FFF2-40B4-BE49-F238E27FC236}">
                  <a16:creationId xmlns:a16="http://schemas.microsoft.com/office/drawing/2014/main" id="{19C7C875-9BD4-B75C-54FD-A5DF49C5098D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E7EFC23B-2BE8-8E10-97C9-B5891B669769}"/>
                </a:ext>
              </a:extLst>
            </p:cNvPr>
            <p:cNvSpPr txBox="1"/>
            <p:nvPr/>
          </p:nvSpPr>
          <p:spPr>
            <a:xfrm>
              <a:off x="2602674" y="2802558"/>
              <a:ext cx="1615044" cy="2862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EXECUTE</a:t>
              </a:r>
            </a:p>
          </p:txBody>
        </p:sp>
      </p:grpSp>
      <p:cxnSp>
        <p:nvCxnSpPr>
          <p:cNvPr id="43" name="Connettore 1 42">
            <a:extLst>
              <a:ext uri="{FF2B5EF4-FFF2-40B4-BE49-F238E27FC236}">
                <a16:creationId xmlns:a16="http://schemas.microsoft.com/office/drawing/2014/main" id="{C0A6670D-9D20-D217-3119-DDC8E779B57C}"/>
              </a:ext>
            </a:extLst>
          </p:cNvPr>
          <p:cNvCxnSpPr>
            <a:stCxn id="34" idx="0"/>
            <a:endCxn id="25" idx="0"/>
          </p:cNvCxnSpPr>
          <p:nvPr/>
        </p:nvCxnSpPr>
        <p:spPr>
          <a:xfrm>
            <a:off x="728722" y="4847452"/>
            <a:ext cx="1045223" cy="574052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1 43">
            <a:extLst>
              <a:ext uri="{FF2B5EF4-FFF2-40B4-BE49-F238E27FC236}">
                <a16:creationId xmlns:a16="http://schemas.microsoft.com/office/drawing/2014/main" id="{6BCF10FC-E066-2823-63B0-DBA066B3FF49}"/>
              </a:ext>
            </a:extLst>
          </p:cNvPr>
          <p:cNvCxnSpPr>
            <a:cxnSpLocks/>
            <a:stCxn id="40" idx="0"/>
            <a:endCxn id="26" idx="0"/>
          </p:cNvCxnSpPr>
          <p:nvPr/>
        </p:nvCxnSpPr>
        <p:spPr>
          <a:xfrm flipH="1">
            <a:off x="5084056" y="4847452"/>
            <a:ext cx="1038221" cy="572438"/>
          </a:xfrm>
          <a:prstGeom prst="line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C9D53937-3CDA-3A4E-1F0B-2EC5F07B33B7}"/>
              </a:ext>
            </a:extLst>
          </p:cNvPr>
          <p:cNvGrpSpPr/>
          <p:nvPr/>
        </p:nvGrpSpPr>
        <p:grpSpPr>
          <a:xfrm>
            <a:off x="2513431" y="1208545"/>
            <a:ext cx="1836000" cy="1476000"/>
            <a:chOff x="2602674" y="2251170"/>
            <a:chExt cx="1615044" cy="1372946"/>
          </a:xfrm>
        </p:grpSpPr>
        <p:sp>
          <p:nvSpPr>
            <p:cNvPr id="48" name="Esagono orizzontale 47">
              <a:extLst>
                <a:ext uri="{FF2B5EF4-FFF2-40B4-BE49-F238E27FC236}">
                  <a16:creationId xmlns:a16="http://schemas.microsoft.com/office/drawing/2014/main" id="{AF24C966-5C64-D76B-0432-AF12C3110E84}"/>
                </a:ext>
              </a:extLst>
            </p:cNvPr>
            <p:cNvSpPr/>
            <p:nvPr/>
          </p:nvSpPr>
          <p:spPr>
            <a:xfrm rot="5400000">
              <a:off x="2723723" y="2345856"/>
              <a:ext cx="1372946" cy="1183574"/>
            </a:xfrm>
            <a:prstGeom prst="hexag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49" name="CasellaDiTesto 48">
              <a:extLst>
                <a:ext uri="{FF2B5EF4-FFF2-40B4-BE49-F238E27FC236}">
                  <a16:creationId xmlns:a16="http://schemas.microsoft.com/office/drawing/2014/main" id="{803E5C7C-6FB7-C756-2A3E-7BB2F7476237}"/>
                </a:ext>
              </a:extLst>
            </p:cNvPr>
            <p:cNvSpPr txBox="1"/>
            <p:nvPr/>
          </p:nvSpPr>
          <p:spPr>
            <a:xfrm>
              <a:off x="2602674" y="2802561"/>
              <a:ext cx="1615044" cy="2862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KNOWLEDGE</a:t>
              </a:r>
            </a:p>
          </p:txBody>
        </p:sp>
      </p:grp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8F283EA2-BF22-A49B-A4EB-4B434709A9F0}"/>
              </a:ext>
            </a:extLst>
          </p:cNvPr>
          <p:cNvCxnSpPr>
            <a:cxnSpLocks/>
          </p:cNvCxnSpPr>
          <p:nvPr/>
        </p:nvCxnSpPr>
        <p:spPr>
          <a:xfrm flipV="1">
            <a:off x="1401472" y="4109452"/>
            <a:ext cx="43075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FCD6B765-92F4-F71D-6D3A-F71DAAC22179}"/>
              </a:ext>
            </a:extLst>
          </p:cNvPr>
          <p:cNvCxnSpPr/>
          <p:nvPr/>
        </p:nvCxnSpPr>
        <p:spPr>
          <a:xfrm>
            <a:off x="3209655" y="4108830"/>
            <a:ext cx="432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D9932200-5D06-E371-9E35-9CC3DEC86043}"/>
              </a:ext>
            </a:extLst>
          </p:cNvPr>
          <p:cNvCxnSpPr/>
          <p:nvPr/>
        </p:nvCxnSpPr>
        <p:spPr>
          <a:xfrm>
            <a:off x="4979409" y="4118117"/>
            <a:ext cx="47394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>
            <a:extLst>
              <a:ext uri="{FF2B5EF4-FFF2-40B4-BE49-F238E27FC236}">
                <a16:creationId xmlns:a16="http://schemas.microsoft.com/office/drawing/2014/main" id="{1995E81C-7749-C179-5113-B3570E052D5F}"/>
              </a:ext>
            </a:extLst>
          </p:cNvPr>
          <p:cNvCxnSpPr>
            <a:cxnSpLocks/>
            <a:stCxn id="48" idx="0"/>
            <a:endCxn id="34" idx="3"/>
          </p:cNvCxnSpPr>
          <p:nvPr/>
        </p:nvCxnSpPr>
        <p:spPr>
          <a:xfrm flipH="1">
            <a:off x="728722" y="2684545"/>
            <a:ext cx="2702709" cy="686907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1 56">
            <a:extLst>
              <a:ext uri="{FF2B5EF4-FFF2-40B4-BE49-F238E27FC236}">
                <a16:creationId xmlns:a16="http://schemas.microsoft.com/office/drawing/2014/main" id="{5FB8DFBA-1AD9-2703-0F17-7970F8CD6F37}"/>
              </a:ext>
            </a:extLst>
          </p:cNvPr>
          <p:cNvCxnSpPr>
            <a:cxnSpLocks/>
            <a:stCxn id="48" idx="0"/>
            <a:endCxn id="31" idx="3"/>
          </p:cNvCxnSpPr>
          <p:nvPr/>
        </p:nvCxnSpPr>
        <p:spPr>
          <a:xfrm flipH="1">
            <a:off x="2518666" y="2684545"/>
            <a:ext cx="912765" cy="686907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1 59">
            <a:extLst>
              <a:ext uri="{FF2B5EF4-FFF2-40B4-BE49-F238E27FC236}">
                <a16:creationId xmlns:a16="http://schemas.microsoft.com/office/drawing/2014/main" id="{AAFE7322-482E-64D1-4C6F-CDC41F31B308}"/>
              </a:ext>
            </a:extLst>
          </p:cNvPr>
          <p:cNvCxnSpPr>
            <a:cxnSpLocks/>
            <a:stCxn id="48" idx="0"/>
            <a:endCxn id="37" idx="3"/>
          </p:cNvCxnSpPr>
          <p:nvPr/>
        </p:nvCxnSpPr>
        <p:spPr>
          <a:xfrm>
            <a:off x="3431431" y="2684545"/>
            <a:ext cx="884264" cy="699788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1 62">
            <a:extLst>
              <a:ext uri="{FF2B5EF4-FFF2-40B4-BE49-F238E27FC236}">
                <a16:creationId xmlns:a16="http://schemas.microsoft.com/office/drawing/2014/main" id="{C65358C7-07BD-A3A9-9ED4-D011A90121B6}"/>
              </a:ext>
            </a:extLst>
          </p:cNvPr>
          <p:cNvCxnSpPr>
            <a:cxnSpLocks/>
            <a:stCxn id="48" idx="0"/>
            <a:endCxn id="40" idx="3"/>
          </p:cNvCxnSpPr>
          <p:nvPr/>
        </p:nvCxnSpPr>
        <p:spPr>
          <a:xfrm>
            <a:off x="3431431" y="2684545"/>
            <a:ext cx="2690846" cy="686907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35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9D7AF503-80CE-967A-F94A-E976E62D72E9}"/>
              </a:ext>
            </a:extLst>
          </p:cNvPr>
          <p:cNvGrpSpPr/>
          <p:nvPr/>
        </p:nvGrpSpPr>
        <p:grpSpPr>
          <a:xfrm>
            <a:off x="1686737" y="6579610"/>
            <a:ext cx="1836000" cy="1476000"/>
            <a:chOff x="2602675" y="2251170"/>
            <a:chExt cx="1615044" cy="1372946"/>
          </a:xfrm>
        </p:grpSpPr>
        <p:sp>
          <p:nvSpPr>
            <p:cNvPr id="5" name="Esagono orizzontale 4">
              <a:extLst>
                <a:ext uri="{FF2B5EF4-FFF2-40B4-BE49-F238E27FC236}">
                  <a16:creationId xmlns:a16="http://schemas.microsoft.com/office/drawing/2014/main" id="{FAAD0074-C781-1538-BF3F-3214941BA2C3}"/>
                </a:ext>
              </a:extLst>
            </p:cNvPr>
            <p:cNvSpPr/>
            <p:nvPr/>
          </p:nvSpPr>
          <p:spPr>
            <a:xfrm rot="5400000">
              <a:off x="2723723" y="2345856"/>
              <a:ext cx="1372946" cy="1183574"/>
            </a:xfrm>
            <a:prstGeom prst="hexag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DA09002E-28B4-BCDE-D712-52462C5F33C9}"/>
                </a:ext>
              </a:extLst>
            </p:cNvPr>
            <p:cNvSpPr txBox="1"/>
            <p:nvPr/>
          </p:nvSpPr>
          <p:spPr>
            <a:xfrm>
              <a:off x="2602675" y="2688520"/>
              <a:ext cx="1615044" cy="4866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ORDERING SERVICE</a:t>
              </a:r>
            </a:p>
          </p:txBody>
        </p:sp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FCCE74B1-34E0-C4DF-BA3F-40EF50E7C1DA}"/>
              </a:ext>
            </a:extLst>
          </p:cNvPr>
          <p:cNvGrpSpPr/>
          <p:nvPr/>
        </p:nvGrpSpPr>
        <p:grpSpPr>
          <a:xfrm>
            <a:off x="49014" y="6579610"/>
            <a:ext cx="1836000" cy="1476000"/>
            <a:chOff x="2602675" y="2251169"/>
            <a:chExt cx="1615044" cy="1372946"/>
          </a:xfrm>
        </p:grpSpPr>
        <p:sp>
          <p:nvSpPr>
            <p:cNvPr id="8" name="Esagono orizzontale 7">
              <a:extLst>
                <a:ext uri="{FF2B5EF4-FFF2-40B4-BE49-F238E27FC236}">
                  <a16:creationId xmlns:a16="http://schemas.microsoft.com/office/drawing/2014/main" id="{113C2837-14AB-E3F2-832E-6DEDD4605B7D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F196041B-BD17-8BF8-95FD-FD4699FB66F1}"/>
                </a:ext>
              </a:extLst>
            </p:cNvPr>
            <p:cNvSpPr txBox="1"/>
            <p:nvPr/>
          </p:nvSpPr>
          <p:spPr>
            <a:xfrm>
              <a:off x="2602675" y="2699658"/>
              <a:ext cx="1615044" cy="4866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RESTAURANT SERVICE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0061F9D5-5BC8-F8B7-CEB9-2DCE4B3FF934}"/>
              </a:ext>
            </a:extLst>
          </p:cNvPr>
          <p:cNvGrpSpPr/>
          <p:nvPr/>
        </p:nvGrpSpPr>
        <p:grpSpPr>
          <a:xfrm>
            <a:off x="3322174" y="6579610"/>
            <a:ext cx="1836000" cy="1476000"/>
            <a:chOff x="2602675" y="2251169"/>
            <a:chExt cx="1615044" cy="1372946"/>
          </a:xfrm>
        </p:grpSpPr>
        <p:sp>
          <p:nvSpPr>
            <p:cNvPr id="11" name="Esagono orizzontale 10">
              <a:extLst>
                <a:ext uri="{FF2B5EF4-FFF2-40B4-BE49-F238E27FC236}">
                  <a16:creationId xmlns:a16="http://schemas.microsoft.com/office/drawing/2014/main" id="{267783A2-C008-0479-F34E-50DDB57EC08A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2B467DB4-ADA0-4B83-A1E8-918E5B60DFE9}"/>
                </a:ext>
              </a:extLst>
            </p:cNvPr>
            <p:cNvSpPr txBox="1"/>
            <p:nvPr/>
          </p:nvSpPr>
          <p:spPr>
            <a:xfrm>
              <a:off x="2602675" y="2601943"/>
              <a:ext cx="1615044" cy="6870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PAYMENT</a:t>
              </a:r>
            </a:p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PROXY</a:t>
              </a:r>
            </a:p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9577B7B6-07AC-3B7C-C28F-E9EC47777A20}"/>
              </a:ext>
            </a:extLst>
          </p:cNvPr>
          <p:cNvGrpSpPr/>
          <p:nvPr/>
        </p:nvGrpSpPr>
        <p:grpSpPr>
          <a:xfrm>
            <a:off x="4958500" y="6579610"/>
            <a:ext cx="1836000" cy="1476000"/>
            <a:chOff x="2602675" y="2251169"/>
            <a:chExt cx="1615044" cy="1372946"/>
          </a:xfrm>
        </p:grpSpPr>
        <p:sp>
          <p:nvSpPr>
            <p:cNvPr id="14" name="Esagono orizzontale 13">
              <a:extLst>
                <a:ext uri="{FF2B5EF4-FFF2-40B4-BE49-F238E27FC236}">
                  <a16:creationId xmlns:a16="http://schemas.microsoft.com/office/drawing/2014/main" id="{272BEC11-8845-BC8A-2258-0154EE33B21E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064E596D-E760-131B-2BB4-70B3604F1771}"/>
                </a:ext>
              </a:extLst>
            </p:cNvPr>
            <p:cNvSpPr txBox="1"/>
            <p:nvPr/>
          </p:nvSpPr>
          <p:spPr>
            <a:xfrm>
              <a:off x="2602675" y="2596499"/>
              <a:ext cx="1615044" cy="6870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DELIVERY</a:t>
              </a:r>
            </a:p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PROXY</a:t>
              </a:r>
            </a:p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D173D8A6-1571-0EB7-EA4A-FCF7C26E5A8D}"/>
              </a:ext>
            </a:extLst>
          </p:cNvPr>
          <p:cNvSpPr/>
          <p:nvPr/>
        </p:nvSpPr>
        <p:spPr>
          <a:xfrm>
            <a:off x="88900" y="6350000"/>
            <a:ext cx="6642099" cy="2209799"/>
          </a:xfrm>
          <a:prstGeom prst="roundRect">
            <a:avLst>
              <a:gd name="adj" fmla="val 40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>
              <a:solidFill>
                <a:schemeClr val="tx1"/>
              </a:solidFill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D5160F5A-513A-BDAD-6590-710346145B73}"/>
              </a:ext>
            </a:extLst>
          </p:cNvPr>
          <p:cNvSpPr/>
          <p:nvPr/>
        </p:nvSpPr>
        <p:spPr>
          <a:xfrm>
            <a:off x="355575" y="7870359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RESTAURANT</a:t>
            </a:r>
          </a:p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FE5D8F58-2864-C573-9D5E-A092B8B383F9}"/>
              </a:ext>
            </a:extLst>
          </p:cNvPr>
          <p:cNvSpPr/>
          <p:nvPr/>
        </p:nvSpPr>
        <p:spPr>
          <a:xfrm>
            <a:off x="1993299" y="7859002"/>
            <a:ext cx="1222873" cy="49481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ORDERING</a:t>
            </a:r>
          </a:p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6A940FC8-639B-E3FC-C942-3C40EDA61C12}"/>
              </a:ext>
            </a:extLst>
          </p:cNvPr>
          <p:cNvSpPr/>
          <p:nvPr/>
        </p:nvSpPr>
        <p:spPr>
          <a:xfrm>
            <a:off x="3623401" y="7841635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PAYMENT</a:t>
            </a:r>
          </a:p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4B13EBE7-461D-B9F3-11B4-1287AE23CC05}"/>
              </a:ext>
            </a:extLst>
          </p:cNvPr>
          <p:cNvSpPr/>
          <p:nvPr/>
        </p:nvSpPr>
        <p:spPr>
          <a:xfrm>
            <a:off x="5259727" y="7842282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DELIVERY</a:t>
            </a:r>
          </a:p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04C5EAC0-7F61-9E3D-B011-F373FACCEED6}"/>
              </a:ext>
            </a:extLst>
          </p:cNvPr>
          <p:cNvSpPr/>
          <p:nvPr/>
        </p:nvSpPr>
        <p:spPr>
          <a:xfrm>
            <a:off x="1162508" y="5421504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PROBE</a:t>
            </a: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D7E97C6E-093E-9C92-1A4C-20BA802FECEE}"/>
              </a:ext>
            </a:extLst>
          </p:cNvPr>
          <p:cNvSpPr/>
          <p:nvPr/>
        </p:nvSpPr>
        <p:spPr>
          <a:xfrm>
            <a:off x="4472619" y="5419890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ACTUATOR</a:t>
            </a:r>
          </a:p>
        </p:txBody>
      </p:sp>
      <p:cxnSp>
        <p:nvCxnSpPr>
          <p:cNvPr id="28" name="Connettore 1 27">
            <a:extLst>
              <a:ext uri="{FF2B5EF4-FFF2-40B4-BE49-F238E27FC236}">
                <a16:creationId xmlns:a16="http://schemas.microsoft.com/office/drawing/2014/main" id="{D2EE8232-302F-AA03-849C-A97740AD70F7}"/>
              </a:ext>
            </a:extLst>
          </p:cNvPr>
          <p:cNvCxnSpPr>
            <a:stCxn id="25" idx="2"/>
          </p:cNvCxnSpPr>
          <p:nvPr/>
        </p:nvCxnSpPr>
        <p:spPr>
          <a:xfrm flipH="1">
            <a:off x="1772359" y="5916321"/>
            <a:ext cx="1586" cy="44072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0C154EFE-01FE-86AA-8A35-68635817D8DE}"/>
              </a:ext>
            </a:extLst>
          </p:cNvPr>
          <p:cNvCxnSpPr/>
          <p:nvPr/>
        </p:nvCxnSpPr>
        <p:spPr>
          <a:xfrm flipH="1">
            <a:off x="5084055" y="5914707"/>
            <a:ext cx="1586" cy="44072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>
            <a:extLst>
              <a:ext uri="{FF2B5EF4-FFF2-40B4-BE49-F238E27FC236}">
                <a16:creationId xmlns:a16="http://schemas.microsoft.com/office/drawing/2014/main" id="{C0A6670D-9D20-D217-3119-DDC8E779B57C}"/>
              </a:ext>
            </a:extLst>
          </p:cNvPr>
          <p:cNvCxnSpPr>
            <a:cxnSpLocks/>
            <a:stCxn id="3" idx="2"/>
            <a:endCxn id="25" idx="0"/>
          </p:cNvCxnSpPr>
          <p:nvPr/>
        </p:nvCxnSpPr>
        <p:spPr>
          <a:xfrm>
            <a:off x="917152" y="4820709"/>
            <a:ext cx="856793" cy="600795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1 43">
            <a:extLst>
              <a:ext uri="{FF2B5EF4-FFF2-40B4-BE49-F238E27FC236}">
                <a16:creationId xmlns:a16="http://schemas.microsoft.com/office/drawing/2014/main" id="{6BCF10FC-E066-2823-63B0-DBA066B3FF49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 flipH="1">
            <a:off x="5084056" y="4814087"/>
            <a:ext cx="867135" cy="605803"/>
          </a:xfrm>
          <a:prstGeom prst="line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8F283EA2-BF22-A49B-A4EB-4B434709A9F0}"/>
              </a:ext>
            </a:extLst>
          </p:cNvPr>
          <p:cNvCxnSpPr>
            <a:cxnSpLocks/>
            <a:stCxn id="3" idx="3"/>
            <a:endCxn id="16" idx="1"/>
          </p:cNvCxnSpPr>
          <p:nvPr/>
        </p:nvCxnSpPr>
        <p:spPr>
          <a:xfrm flipV="1">
            <a:off x="1528588" y="4570061"/>
            <a:ext cx="455140" cy="324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FCD6B765-92F4-F71D-6D3A-F71DAAC22179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3206601" y="4570060"/>
            <a:ext cx="455140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D9932200-5D06-E371-9E35-9CC3DEC86043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4884614" y="4566679"/>
            <a:ext cx="455140" cy="3381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>
            <a:extLst>
              <a:ext uri="{FF2B5EF4-FFF2-40B4-BE49-F238E27FC236}">
                <a16:creationId xmlns:a16="http://schemas.microsoft.com/office/drawing/2014/main" id="{1995E81C-7749-C179-5113-B3570E052D5F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917152" y="3705638"/>
            <a:ext cx="0" cy="620254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1 56">
            <a:extLst>
              <a:ext uri="{FF2B5EF4-FFF2-40B4-BE49-F238E27FC236}">
                <a16:creationId xmlns:a16="http://schemas.microsoft.com/office/drawing/2014/main" id="{5FB8DFBA-1AD9-2703-0F17-7970F8CD6F37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595163" y="3702778"/>
            <a:ext cx="2" cy="619874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1 59">
            <a:extLst>
              <a:ext uri="{FF2B5EF4-FFF2-40B4-BE49-F238E27FC236}">
                <a16:creationId xmlns:a16="http://schemas.microsoft.com/office/drawing/2014/main" id="{AAFE7322-482E-64D1-4C6F-CDC41F31B30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273178" y="3702779"/>
            <a:ext cx="0" cy="619872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1 62">
            <a:extLst>
              <a:ext uri="{FF2B5EF4-FFF2-40B4-BE49-F238E27FC236}">
                <a16:creationId xmlns:a16="http://schemas.microsoft.com/office/drawing/2014/main" id="{C65358C7-07BD-A3A9-9ED4-D011A90121B6}"/>
              </a:ext>
            </a:extLst>
          </p:cNvPr>
          <p:cNvCxnSpPr>
            <a:cxnSpLocks noChangeAspect="1"/>
            <a:endCxn id="20" idx="0"/>
          </p:cNvCxnSpPr>
          <p:nvPr/>
        </p:nvCxnSpPr>
        <p:spPr>
          <a:xfrm>
            <a:off x="5951191" y="3702778"/>
            <a:ext cx="0" cy="619200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AF4F76AF-357C-AE3B-F240-352F498BFD02}"/>
              </a:ext>
            </a:extLst>
          </p:cNvPr>
          <p:cNvSpPr/>
          <p:nvPr/>
        </p:nvSpPr>
        <p:spPr>
          <a:xfrm>
            <a:off x="305715" y="3203605"/>
            <a:ext cx="6243526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KNOWLEDGE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484967D6-CB11-2CAD-62F5-5293764A4929}"/>
              </a:ext>
            </a:extLst>
          </p:cNvPr>
          <p:cNvSpPr/>
          <p:nvPr/>
        </p:nvSpPr>
        <p:spPr>
          <a:xfrm>
            <a:off x="305715" y="4325892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MONITOR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70D0D51D-9E3F-BD53-0188-A82A525A17A9}"/>
              </a:ext>
            </a:extLst>
          </p:cNvPr>
          <p:cNvSpPr/>
          <p:nvPr/>
        </p:nvSpPr>
        <p:spPr>
          <a:xfrm>
            <a:off x="1983728" y="4322652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ANALYSE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E12F4310-52E1-ADBF-6A3D-70F8AC41193B}"/>
              </a:ext>
            </a:extLst>
          </p:cNvPr>
          <p:cNvSpPr/>
          <p:nvPr/>
        </p:nvSpPr>
        <p:spPr>
          <a:xfrm>
            <a:off x="3661741" y="4322651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PLAN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0153F567-8828-2AAF-0AAD-77FC8BB2EEDD}"/>
              </a:ext>
            </a:extLst>
          </p:cNvPr>
          <p:cNvSpPr/>
          <p:nvPr/>
        </p:nvSpPr>
        <p:spPr>
          <a:xfrm>
            <a:off x="5339754" y="4319270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EXECUTE</a:t>
            </a:r>
          </a:p>
        </p:txBody>
      </p:sp>
    </p:spTree>
    <p:extLst>
      <p:ext uri="{BB962C8B-B14F-4D97-AF65-F5344CB8AC3E}">
        <p14:creationId xmlns:p14="http://schemas.microsoft.com/office/powerpoint/2010/main" val="105217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9D7AF503-80CE-967A-F94A-E976E62D72E9}"/>
              </a:ext>
            </a:extLst>
          </p:cNvPr>
          <p:cNvGrpSpPr>
            <a:grpSpLocks noChangeAspect="1"/>
          </p:cNvGrpSpPr>
          <p:nvPr/>
        </p:nvGrpSpPr>
        <p:grpSpPr>
          <a:xfrm>
            <a:off x="1758661" y="6506461"/>
            <a:ext cx="1701657" cy="1368000"/>
            <a:chOff x="2602675" y="2251170"/>
            <a:chExt cx="1615044" cy="1372946"/>
          </a:xfrm>
        </p:grpSpPr>
        <p:sp>
          <p:nvSpPr>
            <p:cNvPr id="5" name="Esagono orizzontale 4">
              <a:extLst>
                <a:ext uri="{FF2B5EF4-FFF2-40B4-BE49-F238E27FC236}">
                  <a16:creationId xmlns:a16="http://schemas.microsoft.com/office/drawing/2014/main" id="{FAAD0074-C781-1538-BF3F-3214941BA2C3}"/>
                </a:ext>
              </a:extLst>
            </p:cNvPr>
            <p:cNvSpPr/>
            <p:nvPr/>
          </p:nvSpPr>
          <p:spPr>
            <a:xfrm rot="5400000">
              <a:off x="2723723" y="2345856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DA09002E-28B4-BCDE-D712-52462C5F33C9}"/>
                </a:ext>
              </a:extLst>
            </p:cNvPr>
            <p:cNvSpPr txBox="1"/>
            <p:nvPr/>
          </p:nvSpPr>
          <p:spPr>
            <a:xfrm>
              <a:off x="2602675" y="2722543"/>
              <a:ext cx="1615044" cy="4294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ORDERING </a:t>
              </a:r>
            </a:p>
            <a:p>
              <a:pPr algn="ctr"/>
              <a:r>
                <a:rPr lang="it-IT" sz="12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FCCE74B1-34E0-C4DF-BA3F-40EF50E7C1DA}"/>
              </a:ext>
            </a:extLst>
          </p:cNvPr>
          <p:cNvGrpSpPr>
            <a:grpSpLocks noChangeAspect="1"/>
          </p:cNvGrpSpPr>
          <p:nvPr/>
        </p:nvGrpSpPr>
        <p:grpSpPr>
          <a:xfrm>
            <a:off x="122166" y="6506461"/>
            <a:ext cx="1701657" cy="1368000"/>
            <a:chOff x="2602675" y="2251169"/>
            <a:chExt cx="1615044" cy="1372946"/>
          </a:xfrm>
        </p:grpSpPr>
        <p:sp>
          <p:nvSpPr>
            <p:cNvPr id="8" name="Esagono orizzontale 7">
              <a:extLst>
                <a:ext uri="{FF2B5EF4-FFF2-40B4-BE49-F238E27FC236}">
                  <a16:creationId xmlns:a16="http://schemas.microsoft.com/office/drawing/2014/main" id="{113C2837-14AB-E3F2-832E-6DEDD4605B7D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F196041B-BD17-8BF8-95FD-FD4699FB66F1}"/>
                </a:ext>
              </a:extLst>
            </p:cNvPr>
            <p:cNvSpPr txBox="1"/>
            <p:nvPr/>
          </p:nvSpPr>
          <p:spPr>
            <a:xfrm>
              <a:off x="2602675" y="2725175"/>
              <a:ext cx="1615044" cy="4294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RESTAURANT SERVICE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0061F9D5-5BC8-F8B7-CEB9-2DCE4B3FF934}"/>
              </a:ext>
            </a:extLst>
          </p:cNvPr>
          <p:cNvGrpSpPr>
            <a:grpSpLocks noChangeAspect="1"/>
          </p:cNvGrpSpPr>
          <p:nvPr/>
        </p:nvGrpSpPr>
        <p:grpSpPr>
          <a:xfrm>
            <a:off x="3395156" y="6506461"/>
            <a:ext cx="1701657" cy="1368000"/>
            <a:chOff x="2602675" y="2251169"/>
            <a:chExt cx="1615044" cy="1372946"/>
          </a:xfrm>
        </p:grpSpPr>
        <p:sp>
          <p:nvSpPr>
            <p:cNvPr id="11" name="Esagono orizzontale 10">
              <a:extLst>
                <a:ext uri="{FF2B5EF4-FFF2-40B4-BE49-F238E27FC236}">
                  <a16:creationId xmlns:a16="http://schemas.microsoft.com/office/drawing/2014/main" id="{267783A2-C008-0479-F34E-50DDB57EC08A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2B467DB4-ADA0-4B83-A1E8-918E5B60DFE9}"/>
                </a:ext>
              </a:extLst>
            </p:cNvPr>
            <p:cNvSpPr txBox="1"/>
            <p:nvPr/>
          </p:nvSpPr>
          <p:spPr>
            <a:xfrm>
              <a:off x="2602675" y="2644471"/>
              <a:ext cx="1615044" cy="60120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PAYMENT</a:t>
              </a:r>
            </a:p>
            <a:p>
              <a:pPr algn="ctr"/>
              <a:r>
                <a:rPr lang="it-IT" sz="12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PROXY</a:t>
              </a:r>
            </a:p>
            <a:p>
              <a:pPr algn="ctr"/>
              <a:r>
                <a:rPr lang="it-IT" sz="12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9577B7B6-07AC-3B7C-C28F-E9EC47777A20}"/>
              </a:ext>
            </a:extLst>
          </p:cNvPr>
          <p:cNvGrpSpPr>
            <a:grpSpLocks noChangeAspect="1"/>
          </p:cNvGrpSpPr>
          <p:nvPr/>
        </p:nvGrpSpPr>
        <p:grpSpPr>
          <a:xfrm>
            <a:off x="5031652" y="6506461"/>
            <a:ext cx="1701657" cy="1368000"/>
            <a:chOff x="2602675" y="2251169"/>
            <a:chExt cx="1615044" cy="1372946"/>
          </a:xfrm>
        </p:grpSpPr>
        <p:sp>
          <p:nvSpPr>
            <p:cNvPr id="14" name="Esagono orizzontale 13">
              <a:extLst>
                <a:ext uri="{FF2B5EF4-FFF2-40B4-BE49-F238E27FC236}">
                  <a16:creationId xmlns:a16="http://schemas.microsoft.com/office/drawing/2014/main" id="{272BEC11-8845-BC8A-2258-0154EE33B21E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064E596D-E760-131B-2BB4-70B3604F1771}"/>
                </a:ext>
              </a:extLst>
            </p:cNvPr>
            <p:cNvSpPr txBox="1"/>
            <p:nvPr/>
          </p:nvSpPr>
          <p:spPr>
            <a:xfrm>
              <a:off x="2602675" y="2639026"/>
              <a:ext cx="1615044" cy="60120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DELIVERY</a:t>
              </a:r>
            </a:p>
            <a:p>
              <a:pPr algn="ctr"/>
              <a:r>
                <a:rPr lang="it-IT" sz="12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PROXY</a:t>
              </a:r>
            </a:p>
            <a:p>
              <a:pPr algn="ctr"/>
              <a:r>
                <a:rPr lang="it-IT" sz="12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D173D8A6-1571-0EB7-EA4A-FCF7C26E5A8D}"/>
              </a:ext>
            </a:extLst>
          </p:cNvPr>
          <p:cNvSpPr/>
          <p:nvPr/>
        </p:nvSpPr>
        <p:spPr>
          <a:xfrm>
            <a:off x="88900" y="6350001"/>
            <a:ext cx="6646934" cy="1669285"/>
          </a:xfrm>
          <a:prstGeom prst="roundRect">
            <a:avLst>
              <a:gd name="adj" fmla="val 40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>
              <a:solidFill>
                <a:schemeClr val="tx1"/>
              </a:solidFill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04C5EAC0-7F61-9E3D-B011-F373FACCEED6}"/>
              </a:ext>
            </a:extLst>
          </p:cNvPr>
          <p:cNvSpPr/>
          <p:nvPr/>
        </p:nvSpPr>
        <p:spPr>
          <a:xfrm>
            <a:off x="1162508" y="5435680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PROBE</a:t>
            </a: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D7E97C6E-093E-9C92-1A4C-20BA802FECEE}"/>
              </a:ext>
            </a:extLst>
          </p:cNvPr>
          <p:cNvSpPr/>
          <p:nvPr/>
        </p:nvSpPr>
        <p:spPr>
          <a:xfrm>
            <a:off x="4472619" y="5434066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ACTUATOR</a:t>
            </a:r>
          </a:p>
        </p:txBody>
      </p:sp>
      <p:cxnSp>
        <p:nvCxnSpPr>
          <p:cNvPr id="28" name="Connettore 1 27">
            <a:extLst>
              <a:ext uri="{FF2B5EF4-FFF2-40B4-BE49-F238E27FC236}">
                <a16:creationId xmlns:a16="http://schemas.microsoft.com/office/drawing/2014/main" id="{D2EE8232-302F-AA03-849C-A97740AD70F7}"/>
              </a:ext>
            </a:extLst>
          </p:cNvPr>
          <p:cNvCxnSpPr>
            <a:stCxn id="25" idx="2"/>
          </p:cNvCxnSpPr>
          <p:nvPr/>
        </p:nvCxnSpPr>
        <p:spPr>
          <a:xfrm flipH="1">
            <a:off x="1772359" y="5930497"/>
            <a:ext cx="1586" cy="4407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0C154EFE-01FE-86AA-8A35-68635817D8DE}"/>
              </a:ext>
            </a:extLst>
          </p:cNvPr>
          <p:cNvCxnSpPr/>
          <p:nvPr/>
        </p:nvCxnSpPr>
        <p:spPr>
          <a:xfrm flipH="1">
            <a:off x="5084055" y="5928883"/>
            <a:ext cx="1586" cy="4407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>
            <a:extLst>
              <a:ext uri="{FF2B5EF4-FFF2-40B4-BE49-F238E27FC236}">
                <a16:creationId xmlns:a16="http://schemas.microsoft.com/office/drawing/2014/main" id="{C0A6670D-9D20-D217-3119-DDC8E779B57C}"/>
              </a:ext>
            </a:extLst>
          </p:cNvPr>
          <p:cNvCxnSpPr>
            <a:cxnSpLocks/>
            <a:stCxn id="3" idx="2"/>
            <a:endCxn id="25" idx="0"/>
          </p:cNvCxnSpPr>
          <p:nvPr/>
        </p:nvCxnSpPr>
        <p:spPr>
          <a:xfrm>
            <a:off x="917152" y="4896837"/>
            <a:ext cx="856793" cy="538843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1 43">
            <a:extLst>
              <a:ext uri="{FF2B5EF4-FFF2-40B4-BE49-F238E27FC236}">
                <a16:creationId xmlns:a16="http://schemas.microsoft.com/office/drawing/2014/main" id="{6BCF10FC-E066-2823-63B0-DBA066B3FF49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 flipH="1">
            <a:off x="5084056" y="4890215"/>
            <a:ext cx="867135" cy="543851"/>
          </a:xfrm>
          <a:prstGeom prst="line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8F283EA2-BF22-A49B-A4EB-4B434709A9F0}"/>
              </a:ext>
            </a:extLst>
          </p:cNvPr>
          <p:cNvCxnSpPr>
            <a:cxnSpLocks/>
            <a:stCxn id="3" idx="3"/>
            <a:endCxn id="16" idx="1"/>
          </p:cNvCxnSpPr>
          <p:nvPr/>
        </p:nvCxnSpPr>
        <p:spPr>
          <a:xfrm flipV="1">
            <a:off x="1528588" y="4646189"/>
            <a:ext cx="455140" cy="324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FCD6B765-92F4-F71D-6D3A-F71DAAC22179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3206601" y="4646188"/>
            <a:ext cx="455140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D9932200-5D06-E371-9E35-9CC3DEC86043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4884614" y="4642807"/>
            <a:ext cx="455140" cy="3381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>
            <a:extLst>
              <a:ext uri="{FF2B5EF4-FFF2-40B4-BE49-F238E27FC236}">
                <a16:creationId xmlns:a16="http://schemas.microsoft.com/office/drawing/2014/main" id="{1995E81C-7749-C179-5113-B3570E052D5F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917152" y="3884278"/>
            <a:ext cx="0" cy="517742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1 56">
            <a:extLst>
              <a:ext uri="{FF2B5EF4-FFF2-40B4-BE49-F238E27FC236}">
                <a16:creationId xmlns:a16="http://schemas.microsoft.com/office/drawing/2014/main" id="{5FB8DFBA-1AD9-2703-0F17-7970F8CD6F37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595165" y="3884278"/>
            <a:ext cx="0" cy="514502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1 59">
            <a:extLst>
              <a:ext uri="{FF2B5EF4-FFF2-40B4-BE49-F238E27FC236}">
                <a16:creationId xmlns:a16="http://schemas.microsoft.com/office/drawing/2014/main" id="{AAFE7322-482E-64D1-4C6F-CDC41F31B30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273178" y="3884278"/>
            <a:ext cx="0" cy="514501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1 62">
            <a:extLst>
              <a:ext uri="{FF2B5EF4-FFF2-40B4-BE49-F238E27FC236}">
                <a16:creationId xmlns:a16="http://schemas.microsoft.com/office/drawing/2014/main" id="{C65358C7-07BD-A3A9-9ED4-D011A90121B6}"/>
              </a:ext>
            </a:extLst>
          </p:cNvPr>
          <p:cNvCxnSpPr>
            <a:cxnSpLocks noChangeAspect="1"/>
            <a:endCxn id="20" idx="0"/>
          </p:cNvCxnSpPr>
          <p:nvPr/>
        </p:nvCxnSpPr>
        <p:spPr>
          <a:xfrm>
            <a:off x="5951191" y="3884278"/>
            <a:ext cx="0" cy="511120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AF4F76AF-357C-AE3B-F240-352F498BFD02}"/>
              </a:ext>
            </a:extLst>
          </p:cNvPr>
          <p:cNvSpPr/>
          <p:nvPr/>
        </p:nvSpPr>
        <p:spPr>
          <a:xfrm>
            <a:off x="305715" y="3389461"/>
            <a:ext cx="6243526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KNOWLEDGE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484967D6-CB11-2CAD-62F5-5293764A4929}"/>
              </a:ext>
            </a:extLst>
          </p:cNvPr>
          <p:cNvSpPr/>
          <p:nvPr/>
        </p:nvSpPr>
        <p:spPr>
          <a:xfrm>
            <a:off x="305715" y="4402020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MONITOR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70D0D51D-9E3F-BD53-0188-A82A525A17A9}"/>
              </a:ext>
            </a:extLst>
          </p:cNvPr>
          <p:cNvSpPr/>
          <p:nvPr/>
        </p:nvSpPr>
        <p:spPr>
          <a:xfrm>
            <a:off x="1983728" y="4398780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ANALYSE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E12F4310-52E1-ADBF-6A3D-70F8AC41193B}"/>
              </a:ext>
            </a:extLst>
          </p:cNvPr>
          <p:cNvSpPr/>
          <p:nvPr/>
        </p:nvSpPr>
        <p:spPr>
          <a:xfrm>
            <a:off x="3661741" y="4398779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PLAN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0153F567-8828-2AAF-0AAD-77FC8BB2EEDD}"/>
              </a:ext>
            </a:extLst>
          </p:cNvPr>
          <p:cNvSpPr/>
          <p:nvPr/>
        </p:nvSpPr>
        <p:spPr>
          <a:xfrm>
            <a:off x="5339754" y="4395398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EXECUTE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9ADC531C-5605-C597-63D5-5435ED2C36DD}"/>
              </a:ext>
            </a:extLst>
          </p:cNvPr>
          <p:cNvSpPr/>
          <p:nvPr/>
        </p:nvSpPr>
        <p:spPr>
          <a:xfrm>
            <a:off x="305715" y="2316626"/>
            <a:ext cx="6243526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DASHBOARD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EBFBFCEC-6F7D-BBB7-7758-A49FEBE8C8DA}"/>
              </a:ext>
            </a:extLst>
          </p:cNvPr>
          <p:cNvSpPr/>
          <p:nvPr/>
        </p:nvSpPr>
        <p:spPr>
          <a:xfrm>
            <a:off x="104011" y="3254224"/>
            <a:ext cx="6646934" cy="1797340"/>
          </a:xfrm>
          <a:prstGeom prst="roundRect">
            <a:avLst>
              <a:gd name="adj" fmla="val 40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>
              <a:solidFill>
                <a:schemeClr val="tx1"/>
              </a:solidFill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769B98CF-ABEA-0C7A-CDD6-C9BD06EC2C9C}"/>
              </a:ext>
            </a:extLst>
          </p:cNvPr>
          <p:cNvCxnSpPr/>
          <p:nvPr/>
        </p:nvCxnSpPr>
        <p:spPr>
          <a:xfrm flipH="1">
            <a:off x="3393570" y="2815163"/>
            <a:ext cx="1586" cy="44072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Elemento grafico 23" descr="Uomo contorno">
            <a:extLst>
              <a:ext uri="{FF2B5EF4-FFF2-40B4-BE49-F238E27FC236}">
                <a16:creationId xmlns:a16="http://schemas.microsoft.com/office/drawing/2014/main" id="{CB7381DA-0B8D-2946-A357-5A6E831F0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84468" y="1149773"/>
            <a:ext cx="609078" cy="609078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D17EAAC-1533-0610-C4F1-98ED46E38109}"/>
              </a:ext>
            </a:extLst>
          </p:cNvPr>
          <p:cNvSpPr txBox="1"/>
          <p:nvPr/>
        </p:nvSpPr>
        <p:spPr>
          <a:xfrm>
            <a:off x="2868426" y="1740314"/>
            <a:ext cx="1050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System Admin</a:t>
            </a:r>
          </a:p>
        </p:txBody>
      </p:sp>
      <p:cxnSp>
        <p:nvCxnSpPr>
          <p:cNvPr id="30" name="Connettore 1 29">
            <a:extLst>
              <a:ext uri="{FF2B5EF4-FFF2-40B4-BE49-F238E27FC236}">
                <a16:creationId xmlns:a16="http://schemas.microsoft.com/office/drawing/2014/main" id="{3E299881-7DD3-AC2B-CFC5-B5ECB1C4A2ED}"/>
              </a:ext>
            </a:extLst>
          </p:cNvPr>
          <p:cNvCxnSpPr>
            <a:cxnSpLocks/>
          </p:cNvCxnSpPr>
          <p:nvPr/>
        </p:nvCxnSpPr>
        <p:spPr>
          <a:xfrm>
            <a:off x="3391984" y="1956076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3258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81</Words>
  <Application>Microsoft Macintosh PowerPoint</Application>
  <PresentationFormat>Widescreen</PresentationFormat>
  <Paragraphs>67</Paragraphs>
  <Slides>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CMU Bright Roman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Vincenzo Riccio</dc:creator>
  <cp:lastModifiedBy>Vincenzo Riccio</cp:lastModifiedBy>
  <cp:revision>3</cp:revision>
  <dcterms:created xsi:type="dcterms:W3CDTF">2022-11-17T21:14:46Z</dcterms:created>
  <dcterms:modified xsi:type="dcterms:W3CDTF">2022-11-18T09:17:01Z</dcterms:modified>
</cp:coreProperties>
</file>