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/>
    <p:restoredTop sz="96327"/>
  </p:normalViewPr>
  <p:slideViewPr>
    <p:cSldViewPr snapToGrid="0">
      <p:cViewPr>
        <p:scale>
          <a:sx n="130" d="100"/>
          <a:sy n="130" d="100"/>
        </p:scale>
        <p:origin x="-2008" y="-3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1656-6854-CD49-AAAE-E9A6489370F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9684-AFA4-1B48-B14C-DCCB39FB774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1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7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A9684-AFA4-1B48-B14C-DCCB39FB77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2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4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9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4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8C5F-1182-6249-8FE3-92AD81B8E82A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7B03-3BA4-C74E-8731-723F8DBEFF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6385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748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8021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9657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1" y="6350001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5054576" y="787036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6692300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8322402" y="784163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9958728" y="784228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2150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1989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/>
          <p:nvPr/>
        </p:nvGrpSpPr>
        <p:grpSpPr>
          <a:xfrm>
            <a:off x="6299666" y="3371452"/>
            <a:ext cx="1836000" cy="147600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/>
          <p:nvPr/>
        </p:nvGrpSpPr>
        <p:grpSpPr>
          <a:xfrm>
            <a:off x="8090840" y="3384333"/>
            <a:ext cx="1836000" cy="147600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/>
          <p:nvPr/>
        </p:nvGrpSpPr>
        <p:grpSpPr>
          <a:xfrm>
            <a:off x="4503409" y="3371452"/>
            <a:ext cx="1836000" cy="147600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79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/>
          <p:nvPr/>
        </p:nvGrpSpPr>
        <p:grpSpPr>
          <a:xfrm>
            <a:off x="9903277" y="3371452"/>
            <a:ext cx="1836000" cy="147600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5427723" y="4847452"/>
            <a:ext cx="1045223" cy="57405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9783057" y="4847452"/>
            <a:ext cx="1038221" cy="572438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/>
          <p:nvPr/>
        </p:nvGrpSpPr>
        <p:grpSpPr>
          <a:xfrm>
            <a:off x="7212431" y="1208545"/>
            <a:ext cx="1836000" cy="1476000"/>
            <a:chOff x="2602674" y="2251170"/>
            <a:chExt cx="1615044" cy="1372946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602674" y="2802561"/>
              <a:ext cx="1615044" cy="28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</p:cNvCxnSpPr>
          <p:nvPr/>
        </p:nvCxnSpPr>
        <p:spPr>
          <a:xfrm flipV="1">
            <a:off x="6100473" y="4109452"/>
            <a:ext cx="43075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/>
          <p:nvPr/>
        </p:nvCxnSpPr>
        <p:spPr>
          <a:xfrm>
            <a:off x="7908655" y="4108830"/>
            <a:ext cx="43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/>
          <p:nvPr/>
        </p:nvCxnSpPr>
        <p:spPr>
          <a:xfrm>
            <a:off x="9678409" y="4118117"/>
            <a:ext cx="4739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stCxn id="48" idx="0"/>
            <a:endCxn id="34" idx="3"/>
          </p:cNvCxnSpPr>
          <p:nvPr/>
        </p:nvCxnSpPr>
        <p:spPr>
          <a:xfrm flipH="1">
            <a:off x="5427723" y="2684546"/>
            <a:ext cx="2702709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stCxn id="48" idx="0"/>
            <a:endCxn id="31" idx="3"/>
          </p:cNvCxnSpPr>
          <p:nvPr/>
        </p:nvCxnSpPr>
        <p:spPr>
          <a:xfrm flipH="1">
            <a:off x="7217667" y="2684546"/>
            <a:ext cx="912765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stCxn id="48" idx="0"/>
            <a:endCxn id="37" idx="3"/>
          </p:cNvCxnSpPr>
          <p:nvPr/>
        </p:nvCxnSpPr>
        <p:spPr>
          <a:xfrm>
            <a:off x="8130431" y="2684545"/>
            <a:ext cx="884264" cy="69978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/>
            <a:stCxn id="48" idx="0"/>
            <a:endCxn id="40" idx="3"/>
          </p:cNvCxnSpPr>
          <p:nvPr/>
        </p:nvCxnSpPr>
        <p:spPr>
          <a:xfrm>
            <a:off x="8130431" y="2684546"/>
            <a:ext cx="2690846" cy="68690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542952" y="5686977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369178" y="5685363"/>
            <a:ext cx="1116000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100952" y="6181794"/>
            <a:ext cx="0" cy="24923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927178" y="6180180"/>
            <a:ext cx="0" cy="25084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6582018" y="4062938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2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8149472" y="4075819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5015809" y="4062938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8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9758869" y="4062938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stCxn id="34" idx="0"/>
            <a:endCxn id="25" idx="0"/>
          </p:cNvCxnSpPr>
          <p:nvPr/>
        </p:nvCxnSpPr>
        <p:spPr>
          <a:xfrm>
            <a:off x="5650142" y="5131198"/>
            <a:ext cx="450811" cy="555778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9927179" y="5131198"/>
            <a:ext cx="461691" cy="554164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7488025" y="1699866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6111833" y="4612873"/>
            <a:ext cx="63849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7673709" y="4612251"/>
            <a:ext cx="64478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9245182" y="4621538"/>
            <a:ext cx="6819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650141" y="2780575"/>
            <a:ext cx="246788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 noChangeAspect="1"/>
            <a:stCxn id="48" idx="0"/>
            <a:endCxn id="31" idx="3"/>
          </p:cNvCxnSpPr>
          <p:nvPr/>
        </p:nvCxnSpPr>
        <p:spPr>
          <a:xfrm flipH="1">
            <a:off x="7212019" y="2779866"/>
            <a:ext cx="906007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 noChangeAspect="1"/>
            <a:stCxn id="48" idx="0"/>
            <a:endCxn id="37" idx="3"/>
          </p:cNvCxnSpPr>
          <p:nvPr/>
        </p:nvCxnSpPr>
        <p:spPr>
          <a:xfrm>
            <a:off x="8118026" y="2779867"/>
            <a:ext cx="665465" cy="129595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stCxn id="48" idx="0"/>
            <a:endCxn id="40" idx="3"/>
          </p:cNvCxnSpPr>
          <p:nvPr/>
        </p:nvCxnSpPr>
        <p:spPr>
          <a:xfrm>
            <a:off x="8118025" y="2779866"/>
            <a:ext cx="2270844" cy="12830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7070879" y="8763069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7070879" y="6679766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8319792" y="6677754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8318491" y="8764035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7442008" y="7682174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5611930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9521501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9521501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10253428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238BC7E-730B-E496-DDDF-B2073CF52A4B}"/>
              </a:ext>
            </a:extLst>
          </p:cNvPr>
          <p:cNvCxnSpPr>
            <a:cxnSpLocks/>
            <a:stCxn id="95" idx="0"/>
            <a:endCxn id="84" idx="0"/>
          </p:cNvCxnSpPr>
          <p:nvPr/>
        </p:nvCxnSpPr>
        <p:spPr>
          <a:xfrm flipV="1">
            <a:off x="10253428" y="8924463"/>
            <a:ext cx="0" cy="195046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6C2E7C02-1B90-3CC7-59E3-26E2224EF39C}"/>
              </a:ext>
            </a:extLst>
          </p:cNvPr>
          <p:cNvSpPr/>
          <p:nvPr/>
        </p:nvSpPr>
        <p:spPr>
          <a:xfrm>
            <a:off x="9791487" y="9546913"/>
            <a:ext cx="93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6662826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9678409" y="6682007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9663295" y="7917682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6175118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6175118" y="7731027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5577832" y="7731026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5341943" y="8042944"/>
            <a:ext cx="486147" cy="3678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8100188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8100189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">
            <a:extLst>
              <a:ext uri="{FF2B5EF4-FFF2-40B4-BE49-F238E27FC236}">
                <a16:creationId xmlns:a16="http://schemas.microsoft.com/office/drawing/2014/main" id="{6868AEF9-590D-4FE5-996B-8DC29DF1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28" y="9119510"/>
            <a:ext cx="424801" cy="4248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836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6662825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8462137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8463590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836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5201580" y="6431030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7478935" y="996983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</a:t>
            </a:r>
          </a:p>
        </p:txBody>
      </p:sp>
    </p:spTree>
    <p:extLst>
      <p:ext uri="{BB962C8B-B14F-4D97-AF65-F5344CB8AC3E}">
        <p14:creationId xmlns:p14="http://schemas.microsoft.com/office/powerpoint/2010/main" val="23757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6162255" y="5851557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744172" y="5849943"/>
            <a:ext cx="1116000" cy="3691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720255" y="6220703"/>
            <a:ext cx="0" cy="2103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302172" y="6219089"/>
            <a:ext cx="0" cy="21194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8F73DA8-33BF-D877-B471-3AFA590E87EE}"/>
              </a:ext>
            </a:extLst>
          </p:cNvPr>
          <p:cNvGrpSpPr>
            <a:grpSpLocks noChangeAspect="1"/>
          </p:cNvGrpSpPr>
          <p:nvPr/>
        </p:nvGrpSpPr>
        <p:grpSpPr>
          <a:xfrm>
            <a:off x="7167263" y="4180630"/>
            <a:ext cx="1260000" cy="1068260"/>
            <a:chOff x="2602674" y="2251170"/>
            <a:chExt cx="1615044" cy="1372946"/>
          </a:xfrm>
        </p:grpSpPr>
        <p:sp>
          <p:nvSpPr>
            <p:cNvPr id="31" name="Esagono orizzontale 30">
              <a:extLst>
                <a:ext uri="{FF2B5EF4-FFF2-40B4-BE49-F238E27FC236}">
                  <a16:creationId xmlns:a16="http://schemas.microsoft.com/office/drawing/2014/main" id="{EF5DE7B3-DA28-C47B-4DFF-835E2395A1BA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9EDA3F6-8CA4-D639-53A2-C0BC734EB669}"/>
                </a:ext>
              </a:extLst>
            </p:cNvPr>
            <p:cNvSpPr txBox="1"/>
            <p:nvPr/>
          </p:nvSpPr>
          <p:spPr>
            <a:xfrm>
              <a:off x="2602674" y="2802562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ANALYSE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3BFDB91-DB5A-C372-5FDE-4A6CF2C676C4}"/>
              </a:ext>
            </a:extLst>
          </p:cNvPr>
          <p:cNvGrpSpPr>
            <a:grpSpLocks noChangeAspect="1"/>
          </p:cNvGrpSpPr>
          <p:nvPr/>
        </p:nvGrpSpPr>
        <p:grpSpPr>
          <a:xfrm>
            <a:off x="8552828" y="4193511"/>
            <a:ext cx="1260000" cy="1068260"/>
            <a:chOff x="2597525" y="2251169"/>
            <a:chExt cx="1615044" cy="1372946"/>
          </a:xfrm>
        </p:grpSpPr>
        <p:sp>
          <p:nvSpPr>
            <p:cNvPr id="37" name="Esagono orizzontale 36">
              <a:extLst>
                <a:ext uri="{FF2B5EF4-FFF2-40B4-BE49-F238E27FC236}">
                  <a16:creationId xmlns:a16="http://schemas.microsoft.com/office/drawing/2014/main" id="{ADF0358C-D241-B005-EC29-3ED44773855F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AE0C553-5332-4081-FD63-8C731B4C05AE}"/>
                </a:ext>
              </a:extLst>
            </p:cNvPr>
            <p:cNvSpPr txBox="1"/>
            <p:nvPr/>
          </p:nvSpPr>
          <p:spPr>
            <a:xfrm>
              <a:off x="2597525" y="2802559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PLAN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D82D2A-AEB2-47C6-EA05-98BAA6AC42A9}"/>
              </a:ext>
            </a:extLst>
          </p:cNvPr>
          <p:cNvGrpSpPr>
            <a:grpSpLocks noChangeAspect="1"/>
          </p:cNvGrpSpPr>
          <p:nvPr/>
        </p:nvGrpSpPr>
        <p:grpSpPr>
          <a:xfrm>
            <a:off x="5768728" y="4180630"/>
            <a:ext cx="1260000" cy="1068260"/>
            <a:chOff x="2597122" y="2251169"/>
            <a:chExt cx="1615044" cy="1372946"/>
          </a:xfrm>
        </p:grpSpPr>
        <p:sp>
          <p:nvSpPr>
            <p:cNvPr id="34" name="Esagono orizzontale 33">
              <a:extLst>
                <a:ext uri="{FF2B5EF4-FFF2-40B4-BE49-F238E27FC236}">
                  <a16:creationId xmlns:a16="http://schemas.microsoft.com/office/drawing/2014/main" id="{58045D72-57C1-DF44-85C7-B837BC0590B1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D208585-C2C8-8947-33CA-817CBF90CB5B}"/>
                </a:ext>
              </a:extLst>
            </p:cNvPr>
            <p:cNvSpPr txBox="1"/>
            <p:nvPr/>
          </p:nvSpPr>
          <p:spPr>
            <a:xfrm>
              <a:off x="2597122" y="280298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MONITOR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C1382D2-8393-F044-94BF-7231154196E0}"/>
              </a:ext>
            </a:extLst>
          </p:cNvPr>
          <p:cNvGrpSpPr>
            <a:grpSpLocks noChangeAspect="1"/>
          </p:cNvGrpSpPr>
          <p:nvPr/>
        </p:nvGrpSpPr>
        <p:grpSpPr>
          <a:xfrm>
            <a:off x="9944879" y="4180630"/>
            <a:ext cx="1260000" cy="1068260"/>
            <a:chOff x="2602674" y="2251169"/>
            <a:chExt cx="1615044" cy="1372946"/>
          </a:xfrm>
        </p:grpSpPr>
        <p:sp>
          <p:nvSpPr>
            <p:cNvPr id="40" name="Esagono orizzontale 39">
              <a:extLst>
                <a:ext uri="{FF2B5EF4-FFF2-40B4-BE49-F238E27FC236}">
                  <a16:creationId xmlns:a16="http://schemas.microsoft.com/office/drawing/2014/main" id="{19C7C875-9BD4-B75C-54FD-A5DF49C5098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7EFC23B-2BE8-8E10-97C9-B5891B669769}"/>
                </a:ext>
              </a:extLst>
            </p:cNvPr>
            <p:cNvSpPr txBox="1"/>
            <p:nvPr/>
          </p:nvSpPr>
          <p:spPr>
            <a:xfrm>
              <a:off x="2602674" y="2802558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EXECUTE</a:t>
              </a:r>
            </a:p>
          </p:txBody>
        </p:sp>
      </p:grp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4" idx="0"/>
            <a:endCxn id="25" idx="0"/>
          </p:cNvCxnSpPr>
          <p:nvPr/>
        </p:nvCxnSpPr>
        <p:spPr>
          <a:xfrm>
            <a:off x="6403061" y="5248891"/>
            <a:ext cx="317195" cy="602667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 flipH="1">
            <a:off x="10302173" y="5248891"/>
            <a:ext cx="272707" cy="60105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D53937-3CDA-3A4E-1F0B-2EC5F07B33B7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28" y="2483544"/>
            <a:ext cx="1260000" cy="1080000"/>
            <a:chOff x="2571515" y="2251171"/>
            <a:chExt cx="1615044" cy="1388034"/>
          </a:xfrm>
        </p:grpSpPr>
        <p:sp>
          <p:nvSpPr>
            <p:cNvPr id="48" name="Esagono orizzontale 47">
              <a:extLst>
                <a:ext uri="{FF2B5EF4-FFF2-40B4-BE49-F238E27FC236}">
                  <a16:creationId xmlns:a16="http://schemas.microsoft.com/office/drawing/2014/main" id="{AF24C966-5C64-D76B-0432-AF12C3110E84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803E5C7C-6FB7-C756-2A3E-7BB2F7476237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KNOWLEDGE</a:t>
              </a:r>
            </a:p>
          </p:txBody>
        </p:sp>
      </p:grp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 noChangeAspect="1"/>
          </p:cNvCxnSpPr>
          <p:nvPr/>
        </p:nvCxnSpPr>
        <p:spPr>
          <a:xfrm>
            <a:off x="6864752" y="4730565"/>
            <a:ext cx="4708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 noChangeAspect="1"/>
          </p:cNvCxnSpPr>
          <p:nvPr/>
        </p:nvCxnSpPr>
        <p:spPr>
          <a:xfrm>
            <a:off x="8265439" y="4729943"/>
            <a:ext cx="44674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 noChangeAspect="1"/>
          </p:cNvCxnSpPr>
          <p:nvPr/>
        </p:nvCxnSpPr>
        <p:spPr>
          <a:xfrm>
            <a:off x="9656468" y="4734385"/>
            <a:ext cx="4626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70672356-ECE1-2C4A-B01B-5445293B19F6}"/>
              </a:ext>
            </a:extLst>
          </p:cNvPr>
          <p:cNvGrpSpPr>
            <a:grpSpLocks noChangeAspect="1"/>
          </p:cNvGrpSpPr>
          <p:nvPr/>
        </p:nvGrpSpPr>
        <p:grpSpPr>
          <a:xfrm>
            <a:off x="7616794" y="8763069"/>
            <a:ext cx="1188000" cy="1006781"/>
            <a:chOff x="2602675" y="2251170"/>
            <a:chExt cx="1615044" cy="1372946"/>
          </a:xfrm>
        </p:grpSpPr>
        <p:sp>
          <p:nvSpPr>
            <p:cNvPr id="3" name="Esagono orizzontale 2">
              <a:extLst>
                <a:ext uri="{FF2B5EF4-FFF2-40B4-BE49-F238E27FC236}">
                  <a16:creationId xmlns:a16="http://schemas.microsoft.com/office/drawing/2014/main" id="{B1126AFB-F6F2-AAD6-076F-1F13B84A861B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95BF479-EAAF-CDE7-26FB-845B59ED448E}"/>
                </a:ext>
              </a:extLst>
            </p:cNvPr>
            <p:cNvSpPr txBox="1"/>
            <p:nvPr/>
          </p:nvSpPr>
          <p:spPr>
            <a:xfrm>
              <a:off x="2602675" y="2739408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001132-A39C-AE9C-07F8-A0F1CD47D5DE}"/>
              </a:ext>
            </a:extLst>
          </p:cNvPr>
          <p:cNvGrpSpPr>
            <a:grpSpLocks noChangeAspect="1"/>
          </p:cNvGrpSpPr>
          <p:nvPr/>
        </p:nvGrpSpPr>
        <p:grpSpPr>
          <a:xfrm>
            <a:off x="7616794" y="6679766"/>
            <a:ext cx="1188000" cy="1006781"/>
            <a:chOff x="2602169" y="2251169"/>
            <a:chExt cx="1615044" cy="1372946"/>
          </a:xfrm>
        </p:grpSpPr>
        <p:sp>
          <p:nvSpPr>
            <p:cNvPr id="20" name="Esagono orizzontale 19">
              <a:extLst>
                <a:ext uri="{FF2B5EF4-FFF2-40B4-BE49-F238E27FC236}">
                  <a16:creationId xmlns:a16="http://schemas.microsoft.com/office/drawing/2014/main" id="{4D58A93B-3CFA-6421-1895-6425B6E02915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68D5612-DA6D-13FC-2898-CC04C43BA87C}"/>
                </a:ext>
              </a:extLst>
            </p:cNvPr>
            <p:cNvSpPr txBox="1"/>
            <p:nvPr/>
          </p:nvSpPr>
          <p:spPr>
            <a:xfrm>
              <a:off x="2602169" y="2713617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C549F31-6035-808B-975B-0F3E16B417F7}"/>
              </a:ext>
            </a:extLst>
          </p:cNvPr>
          <p:cNvGrpSpPr>
            <a:grpSpLocks noChangeAspect="1"/>
          </p:cNvGrpSpPr>
          <p:nvPr/>
        </p:nvGrpSpPr>
        <p:grpSpPr>
          <a:xfrm>
            <a:off x="8865707" y="6677754"/>
            <a:ext cx="1188000" cy="1006781"/>
            <a:chOff x="2602675" y="2251169"/>
            <a:chExt cx="1615044" cy="1372946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73EC394A-5E09-23E3-3B2A-1856A547829C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7C1289B-335E-6A91-3FFB-C3897A99ECB6}"/>
                </a:ext>
              </a:extLst>
            </p:cNvPr>
            <p:cNvSpPr txBox="1"/>
            <p:nvPr/>
          </p:nvSpPr>
          <p:spPr>
            <a:xfrm>
              <a:off x="2602675" y="2609233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6A1CDC96-A60C-E826-AC9B-8AA731A0238D}"/>
              </a:ext>
            </a:extLst>
          </p:cNvPr>
          <p:cNvGrpSpPr>
            <a:grpSpLocks noChangeAspect="1"/>
          </p:cNvGrpSpPr>
          <p:nvPr/>
        </p:nvGrpSpPr>
        <p:grpSpPr>
          <a:xfrm>
            <a:off x="8864406" y="8764035"/>
            <a:ext cx="1188000" cy="1006781"/>
            <a:chOff x="2610722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D27522D5-9BF0-7035-280E-3B897E3F603D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F11993D6-6515-E33B-F722-ECD81A912F7C}"/>
                </a:ext>
              </a:extLst>
            </p:cNvPr>
            <p:cNvSpPr txBox="1"/>
            <p:nvPr/>
          </p:nvSpPr>
          <p:spPr>
            <a:xfrm>
              <a:off x="2610722" y="2637808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cxnSp>
        <p:nvCxnSpPr>
          <p:cNvPr id="70" name="Connettore 1 69">
            <a:extLst>
              <a:ext uri="{FF2B5EF4-FFF2-40B4-BE49-F238E27FC236}">
                <a16:creationId xmlns:a16="http://schemas.microsoft.com/office/drawing/2014/main" id="{2671C798-E972-CD07-B488-74EDDBC1BAE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7987923" y="7682174"/>
            <a:ext cx="658181" cy="12985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C9381ECD-4A4A-C0D8-1E6A-9CF27B0D7914}"/>
              </a:ext>
            </a:extLst>
          </p:cNvPr>
          <p:cNvSpPr/>
          <p:nvPr/>
        </p:nvSpPr>
        <p:spPr>
          <a:xfrm>
            <a:off x="6157845" y="6579414"/>
            <a:ext cx="3909571" cy="3289006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0E4324F-46A8-F029-1C72-7BE403D5F295}"/>
              </a:ext>
            </a:extLst>
          </p:cNvPr>
          <p:cNvCxnSpPr>
            <a:cxnSpLocks/>
          </p:cNvCxnSpPr>
          <p:nvPr/>
        </p:nvCxnSpPr>
        <p:spPr>
          <a:xfrm>
            <a:off x="10067416" y="716610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8A10863-ED6B-1EAD-D099-76927DD85D62}"/>
              </a:ext>
            </a:extLst>
          </p:cNvPr>
          <p:cNvCxnSpPr>
            <a:cxnSpLocks/>
          </p:cNvCxnSpPr>
          <p:nvPr/>
        </p:nvCxnSpPr>
        <p:spPr>
          <a:xfrm>
            <a:off x="10067416" y="8428629"/>
            <a:ext cx="3004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27D77859-6C21-146C-8F99-2501F908EB77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 flipV="1">
            <a:off x="10799343" y="7688788"/>
            <a:ext cx="3500" cy="22889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312E033D-54AF-CFD1-CFE7-28BD0DC899BB}"/>
              </a:ext>
            </a:extLst>
          </p:cNvPr>
          <p:cNvSpPr/>
          <p:nvPr/>
        </p:nvSpPr>
        <p:spPr>
          <a:xfrm>
            <a:off x="7208741" y="7551939"/>
            <a:ext cx="90349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2E24482-120F-E738-FDFB-C6248D4C514A}"/>
              </a:ext>
            </a:extLst>
          </p:cNvPr>
          <p:cNvGrpSpPr>
            <a:grpSpLocks noChangeAspect="1"/>
          </p:cNvGrpSpPr>
          <p:nvPr/>
        </p:nvGrpSpPr>
        <p:grpSpPr>
          <a:xfrm>
            <a:off x="10224324" y="6682007"/>
            <a:ext cx="1188000" cy="1006781"/>
            <a:chOff x="2623721" y="2251169"/>
            <a:chExt cx="1615044" cy="1372946"/>
          </a:xfrm>
        </p:grpSpPr>
        <p:sp>
          <p:nvSpPr>
            <p:cNvPr id="81" name="Esagono orizzontale 80">
              <a:extLst>
                <a:ext uri="{FF2B5EF4-FFF2-40B4-BE49-F238E27FC236}">
                  <a16:creationId xmlns:a16="http://schemas.microsoft.com/office/drawing/2014/main" id="{D7DD5925-EBCF-2580-0727-ECC1FE4FC60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7DD889B6-297D-5B60-DBE2-D1ECB6C06DF4}"/>
                </a:ext>
              </a:extLst>
            </p:cNvPr>
            <p:cNvSpPr txBox="1"/>
            <p:nvPr/>
          </p:nvSpPr>
          <p:spPr>
            <a:xfrm>
              <a:off x="2623721" y="2622407"/>
              <a:ext cx="1615044" cy="6925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EUREKA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DISCOVERY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714C7B52-86E1-CDD3-D186-87380FACF86E}"/>
              </a:ext>
            </a:extLst>
          </p:cNvPr>
          <p:cNvGrpSpPr>
            <a:grpSpLocks noChangeAspect="1"/>
          </p:cNvGrpSpPr>
          <p:nvPr/>
        </p:nvGrpSpPr>
        <p:grpSpPr>
          <a:xfrm>
            <a:off x="10209210" y="7917682"/>
            <a:ext cx="1188000" cy="1006781"/>
            <a:chOff x="2607932" y="2251169"/>
            <a:chExt cx="1615044" cy="1372946"/>
          </a:xfrm>
        </p:grpSpPr>
        <p:sp>
          <p:nvSpPr>
            <p:cNvPr id="84" name="Esagono orizzontale 83">
              <a:extLst>
                <a:ext uri="{FF2B5EF4-FFF2-40B4-BE49-F238E27FC236}">
                  <a16:creationId xmlns:a16="http://schemas.microsoft.com/office/drawing/2014/main" id="{58FF09A4-CCD7-3E0E-B5E0-FDB278B3B0B1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F124896-6354-CAA4-EC34-F9AC8C90FBF7}"/>
                </a:ext>
              </a:extLst>
            </p:cNvPr>
            <p:cNvSpPr txBox="1"/>
            <p:nvPr/>
          </p:nvSpPr>
          <p:spPr>
            <a:xfrm>
              <a:off x="2607932" y="2725802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CONFIG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SERVER</a:t>
              </a:r>
            </a:p>
          </p:txBody>
        </p:sp>
      </p:grp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BAB402D8-2204-FCD9-7029-5D0F3AF54A64}"/>
              </a:ext>
            </a:extLst>
          </p:cNvPr>
          <p:cNvCxnSpPr>
            <a:cxnSpLocks/>
            <a:stCxn id="89" idx="0"/>
            <a:endCxn id="97" idx="1"/>
          </p:cNvCxnSpPr>
          <p:nvPr/>
        </p:nvCxnSpPr>
        <p:spPr>
          <a:xfrm>
            <a:off x="6721033" y="8737807"/>
            <a:ext cx="487707" cy="14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>
            <a:extLst>
              <a:ext uri="{FF2B5EF4-FFF2-40B4-BE49-F238E27FC236}">
                <a16:creationId xmlns:a16="http://schemas.microsoft.com/office/drawing/2014/main" id="{68AA83BA-5D0B-B46E-E75E-19F91D5478D0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>
            <a:off x="6721033" y="7731027"/>
            <a:ext cx="487709" cy="9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5A970ADD-B3F9-6D50-98BF-3E31AAF7559C}"/>
              </a:ext>
            </a:extLst>
          </p:cNvPr>
          <p:cNvGrpSpPr>
            <a:grpSpLocks noChangeAspect="1"/>
          </p:cNvGrpSpPr>
          <p:nvPr/>
        </p:nvGrpSpPr>
        <p:grpSpPr>
          <a:xfrm>
            <a:off x="6123747" y="7731026"/>
            <a:ext cx="1188000" cy="1006781"/>
            <a:chOff x="2598209" y="2251169"/>
            <a:chExt cx="1615044" cy="1372946"/>
          </a:xfrm>
        </p:grpSpPr>
        <p:sp>
          <p:nvSpPr>
            <p:cNvPr id="89" name="Esagono orizzontale 88">
              <a:extLst>
                <a:ext uri="{FF2B5EF4-FFF2-40B4-BE49-F238E27FC236}">
                  <a16:creationId xmlns:a16="http://schemas.microsoft.com/office/drawing/2014/main" id="{F03CC06E-8F3C-007B-03A2-7D759C62291F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39393201-7602-9DFF-D284-77E6A9EF13BD}"/>
                </a:ext>
              </a:extLst>
            </p:cNvPr>
            <p:cNvSpPr txBox="1"/>
            <p:nvPr/>
          </p:nvSpPr>
          <p:spPr>
            <a:xfrm>
              <a:off x="2598209" y="2675406"/>
              <a:ext cx="1615044" cy="503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API</a:t>
              </a:r>
            </a:p>
            <a:p>
              <a:pPr algn="ctr"/>
              <a:r>
                <a:rPr lang="it-IT" sz="9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GATEWAY</a:t>
              </a:r>
            </a:p>
          </p:txBody>
        </p:sp>
      </p:grp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C2318AA2-0B74-B262-AD7A-15971655279B}"/>
              </a:ext>
            </a:extLst>
          </p:cNvPr>
          <p:cNvSpPr/>
          <p:nvPr/>
        </p:nvSpPr>
        <p:spPr>
          <a:xfrm>
            <a:off x="5843868" y="7983952"/>
            <a:ext cx="504000" cy="4986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SOFA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92" name="Connettore 1 91">
            <a:extLst>
              <a:ext uri="{FF2B5EF4-FFF2-40B4-BE49-F238E27FC236}">
                <a16:creationId xmlns:a16="http://schemas.microsoft.com/office/drawing/2014/main" id="{F612C410-2964-5990-3872-BA8581661F94}"/>
              </a:ext>
            </a:extLst>
          </p:cNvPr>
          <p:cNvCxnSpPr>
            <a:cxnSpLocks/>
            <a:stCxn id="98" idx="2"/>
            <a:endCxn id="3" idx="4"/>
          </p:cNvCxnSpPr>
          <p:nvPr/>
        </p:nvCxnSpPr>
        <p:spPr>
          <a:xfrm flipH="1">
            <a:off x="8646103" y="7909928"/>
            <a:ext cx="813604" cy="1070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B61AFFC2-1782-B74C-3E9E-FAC6381F2E2E}"/>
              </a:ext>
            </a:extLst>
          </p:cNvPr>
          <p:cNvCxnSpPr>
            <a:cxnSpLocks/>
            <a:stCxn id="99" idx="1"/>
            <a:endCxn id="3" idx="4"/>
          </p:cNvCxnSpPr>
          <p:nvPr/>
        </p:nvCxnSpPr>
        <p:spPr>
          <a:xfrm flipH="1">
            <a:off x="8646104" y="8737098"/>
            <a:ext cx="363401" cy="2436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Elemento grafico 95" descr="Database con riempimento a tinta unita">
            <a:extLst>
              <a:ext uri="{FF2B5EF4-FFF2-40B4-BE49-F238E27FC236}">
                <a16:creationId xmlns:a16="http://schemas.microsoft.com/office/drawing/2014/main" id="{7CD55021-9E9C-663F-B2EC-78ADCA7A9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751" y="9443389"/>
            <a:ext cx="425030" cy="425030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8CA1B3E-6BA3-C676-176A-167409E74683}"/>
              </a:ext>
            </a:extLst>
          </p:cNvPr>
          <p:cNvSpPr/>
          <p:nvPr/>
        </p:nvSpPr>
        <p:spPr>
          <a:xfrm>
            <a:off x="7208740" y="8559225"/>
            <a:ext cx="9034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53005D40-3475-AB34-01BB-0B5B63BBD8E9}"/>
              </a:ext>
            </a:extLst>
          </p:cNvPr>
          <p:cNvSpPr/>
          <p:nvPr/>
        </p:nvSpPr>
        <p:spPr>
          <a:xfrm>
            <a:off x="9008052" y="7549928"/>
            <a:ext cx="903310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7E69BD0-2902-AB48-377A-BCF4B2A814D6}"/>
              </a:ext>
            </a:extLst>
          </p:cNvPr>
          <p:cNvSpPr/>
          <p:nvPr/>
        </p:nvSpPr>
        <p:spPr>
          <a:xfrm>
            <a:off x="9009505" y="8557098"/>
            <a:ext cx="878291" cy="36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8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pic>
        <p:nvPicPr>
          <p:cNvPr id="100" name="Elemento grafico 99" descr="Database con riempimento a tinta unita">
            <a:extLst>
              <a:ext uri="{FF2B5EF4-FFF2-40B4-BE49-F238E27FC236}">
                <a16:creationId xmlns:a16="http://schemas.microsoft.com/office/drawing/2014/main" id="{6581D319-D312-6669-24C7-77AA236C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751" y="7343414"/>
            <a:ext cx="425030" cy="425030"/>
          </a:xfrm>
          <a:prstGeom prst="rect">
            <a:avLst/>
          </a:prstGeom>
        </p:spPr>
      </p:pic>
      <p:sp>
        <p:nvSpPr>
          <p:cNvPr id="136" name="Rettangolo 135">
            <a:extLst>
              <a:ext uri="{FF2B5EF4-FFF2-40B4-BE49-F238E27FC236}">
                <a16:creationId xmlns:a16="http://schemas.microsoft.com/office/drawing/2014/main" id="{50D77299-F60C-9C2F-96FA-314B5630409A}"/>
              </a:ext>
            </a:extLst>
          </p:cNvPr>
          <p:cNvSpPr/>
          <p:nvPr/>
        </p:nvSpPr>
        <p:spPr>
          <a:xfrm>
            <a:off x="5785031" y="6431030"/>
            <a:ext cx="5649716" cy="3785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D7A5B91-60ED-CAF0-6446-1FFDE1C43F85}"/>
              </a:ext>
            </a:extLst>
          </p:cNvPr>
          <p:cNvSpPr txBox="1"/>
          <p:nvPr/>
        </p:nvSpPr>
        <p:spPr>
          <a:xfrm>
            <a:off x="7794602" y="9969834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Managed System (SOFA)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0DC6910-CCCC-A29A-9C88-7C45C0B71B7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403060" y="3857438"/>
            <a:ext cx="0" cy="3231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360141A-DBA9-53B5-86EB-437AB4AB24B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797263" y="3860922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3F4B834-7CC8-D8C0-3E5A-E5A638B04FD0}"/>
              </a:ext>
            </a:extLst>
          </p:cNvPr>
          <p:cNvCxnSpPr>
            <a:cxnSpLocks/>
          </p:cNvCxnSpPr>
          <p:nvPr/>
        </p:nvCxnSpPr>
        <p:spPr>
          <a:xfrm flipV="1">
            <a:off x="9197196" y="3857437"/>
            <a:ext cx="0" cy="3360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9F5E4C81-B356-5695-1170-C491F71A640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574879" y="3860922"/>
            <a:ext cx="0" cy="319709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38AF6843-BC15-D2CE-3456-E05BBF15B0BD}"/>
              </a:ext>
            </a:extLst>
          </p:cNvPr>
          <p:cNvCxnSpPr>
            <a:cxnSpLocks/>
          </p:cNvCxnSpPr>
          <p:nvPr/>
        </p:nvCxnSpPr>
        <p:spPr>
          <a:xfrm>
            <a:off x="6399945" y="3857437"/>
            <a:ext cx="4174935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C6268E43-6DC2-5BE9-55D5-F11D89C876A3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8512028" y="3563545"/>
            <a:ext cx="0" cy="29389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8E97F70-6503-2D74-30C6-D4E1EC3A67DF}"/>
              </a:ext>
            </a:extLst>
          </p:cNvPr>
          <p:cNvSpPr txBox="1"/>
          <p:nvPr/>
        </p:nvSpPr>
        <p:spPr>
          <a:xfrm>
            <a:off x="7680789" y="5389508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Managing System (RAMSES)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2009360-D892-2F21-8164-B3D81598460E}"/>
              </a:ext>
            </a:extLst>
          </p:cNvPr>
          <p:cNvSpPr/>
          <p:nvPr/>
        </p:nvSpPr>
        <p:spPr>
          <a:xfrm>
            <a:off x="5785031" y="2364599"/>
            <a:ext cx="5649716" cy="3276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43C09EEB-3281-0A7E-114D-4AA237BF01AE}"/>
              </a:ext>
            </a:extLst>
          </p:cNvPr>
          <p:cNvGrpSpPr>
            <a:grpSpLocks noChangeAspect="1"/>
          </p:cNvGrpSpPr>
          <p:nvPr/>
        </p:nvGrpSpPr>
        <p:grpSpPr>
          <a:xfrm>
            <a:off x="4299265" y="2890544"/>
            <a:ext cx="1260000" cy="1080000"/>
            <a:chOff x="2571515" y="2251171"/>
            <a:chExt cx="1615044" cy="1388034"/>
          </a:xfrm>
        </p:grpSpPr>
        <p:sp>
          <p:nvSpPr>
            <p:cNvPr id="108" name="Esagono orizzontale 107">
              <a:extLst>
                <a:ext uri="{FF2B5EF4-FFF2-40B4-BE49-F238E27FC236}">
                  <a16:creationId xmlns:a16="http://schemas.microsoft.com/office/drawing/2014/main" id="{D1B7FABA-BC1E-62D3-94B1-FD22577FE96E}"/>
                </a:ext>
              </a:extLst>
            </p:cNvPr>
            <p:cNvSpPr/>
            <p:nvPr/>
          </p:nvSpPr>
          <p:spPr>
            <a:xfrm rot="5400000">
              <a:off x="2685020" y="2322242"/>
              <a:ext cx="1388034" cy="1245891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0F56D28E-F208-290F-816A-B22B0F66E7E2}"/>
                </a:ext>
              </a:extLst>
            </p:cNvPr>
            <p:cNvSpPr txBox="1"/>
            <p:nvPr/>
          </p:nvSpPr>
          <p:spPr>
            <a:xfrm>
              <a:off x="2571515" y="2787230"/>
              <a:ext cx="1615044" cy="3362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DASHBOARD</a:t>
              </a:r>
            </a:p>
          </p:txBody>
        </p:sp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B842A8A-B825-6D11-D707-EF28BC939D19}"/>
              </a:ext>
            </a:extLst>
          </p:cNvPr>
          <p:cNvSpPr txBox="1"/>
          <p:nvPr/>
        </p:nvSpPr>
        <p:spPr>
          <a:xfrm>
            <a:off x="6827001" y="450355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E2F2F0A6-A54C-10B6-70CB-64F4F7FE8535}"/>
              </a:ext>
            </a:extLst>
          </p:cNvPr>
          <p:cNvSpPr txBox="1"/>
          <p:nvPr/>
        </p:nvSpPr>
        <p:spPr>
          <a:xfrm>
            <a:off x="8212225" y="4506399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AEF5A9B6-7BE6-BF3B-A780-16D242B834BB}"/>
              </a:ext>
            </a:extLst>
          </p:cNvPr>
          <p:cNvSpPr txBox="1"/>
          <p:nvPr/>
        </p:nvSpPr>
        <p:spPr>
          <a:xfrm>
            <a:off x="9603527" y="4510174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Trigger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D68856D-521E-C654-D5EE-0E3C9C200A35}"/>
              </a:ext>
            </a:extLst>
          </p:cNvPr>
          <p:cNvSpPr txBox="1"/>
          <p:nvPr/>
        </p:nvSpPr>
        <p:spPr>
          <a:xfrm>
            <a:off x="6379470" y="3881194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Update models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8F81BE95-79EB-14C8-90A7-DC088F7373C9}"/>
              </a:ext>
            </a:extLst>
          </p:cNvPr>
          <p:cNvSpPr txBox="1"/>
          <p:nvPr/>
        </p:nvSpPr>
        <p:spPr>
          <a:xfrm>
            <a:off x="7781816" y="3882559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Propose options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3E248089-922C-CBF4-72CB-9DE55EB9D702}"/>
              </a:ext>
            </a:extLst>
          </p:cNvPr>
          <p:cNvSpPr txBox="1"/>
          <p:nvPr/>
        </p:nvSpPr>
        <p:spPr>
          <a:xfrm>
            <a:off x="9163506" y="3885665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Choose options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A565A00-048E-B23D-9D6E-DED1471874C7}"/>
              </a:ext>
            </a:extLst>
          </p:cNvPr>
          <p:cNvSpPr txBox="1"/>
          <p:nvPr/>
        </p:nvSpPr>
        <p:spPr>
          <a:xfrm>
            <a:off x="10526759" y="3888071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Apply options</a:t>
            </a:r>
          </a:p>
        </p:txBody>
      </p: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E7D0CB23-0B21-1AAA-5BE1-BC6EA62DA434}"/>
              </a:ext>
            </a:extLst>
          </p:cNvPr>
          <p:cNvCxnSpPr>
            <a:cxnSpLocks/>
          </p:cNvCxnSpPr>
          <p:nvPr/>
        </p:nvCxnSpPr>
        <p:spPr>
          <a:xfrm flipH="1">
            <a:off x="5415265" y="3421074"/>
            <a:ext cx="36961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>
            <a:extLst>
              <a:ext uri="{FF2B5EF4-FFF2-40B4-BE49-F238E27FC236}">
                <a16:creationId xmlns:a16="http://schemas.microsoft.com/office/drawing/2014/main" id="{F2CE8EF4-C82C-EB81-8F88-5399767BD1A9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4929265" y="3970544"/>
            <a:ext cx="0" cy="439465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D5018378-8CCA-D0B7-359F-95DD24F51D8A}"/>
              </a:ext>
            </a:extLst>
          </p:cNvPr>
          <p:cNvGrpSpPr/>
          <p:nvPr/>
        </p:nvGrpSpPr>
        <p:grpSpPr>
          <a:xfrm>
            <a:off x="4461064" y="4472171"/>
            <a:ext cx="928459" cy="876763"/>
            <a:chOff x="2805742" y="2731054"/>
            <a:chExt cx="928459" cy="876763"/>
          </a:xfrm>
        </p:grpSpPr>
        <p:pic>
          <p:nvPicPr>
            <p:cNvPr id="129" name="Elemento grafico 128" descr="Uomo contorno">
              <a:extLst>
                <a:ext uri="{FF2B5EF4-FFF2-40B4-BE49-F238E27FC236}">
                  <a16:creationId xmlns:a16="http://schemas.microsoft.com/office/drawing/2014/main" id="{518A4B42-9F01-A4C6-8737-2BE5403B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0241" y="2731054"/>
              <a:ext cx="609078" cy="609078"/>
            </a:xfrm>
            <a:prstGeom prst="rect">
              <a:avLst/>
            </a:prstGeom>
          </p:spPr>
        </p:pic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19D5CDD8-401A-E2C0-99C6-35A5FAE3CEA3}"/>
                </a:ext>
              </a:extLst>
            </p:cNvPr>
            <p:cNvSpPr txBox="1"/>
            <p:nvPr/>
          </p:nvSpPr>
          <p:spPr>
            <a:xfrm>
              <a:off x="2805742" y="3376985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System 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8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/>
          <p:nvPr/>
        </p:nvGrpSpPr>
        <p:grpSpPr>
          <a:xfrm>
            <a:off x="6385737" y="6579610"/>
            <a:ext cx="1836000" cy="1476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688520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/>
          <p:nvPr/>
        </p:nvGrpSpPr>
        <p:grpSpPr>
          <a:xfrm>
            <a:off x="4748014" y="6579610"/>
            <a:ext cx="1836000" cy="1476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699658"/>
              <a:ext cx="1615044" cy="4866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/>
          <p:nvPr/>
        </p:nvGrpSpPr>
        <p:grpSpPr>
          <a:xfrm>
            <a:off x="8021174" y="6579610"/>
            <a:ext cx="1836000" cy="1476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01943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/>
          <p:nvPr/>
        </p:nvGrpSpPr>
        <p:grpSpPr>
          <a:xfrm>
            <a:off x="9657500" y="6579610"/>
            <a:ext cx="1836000" cy="1476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6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596499"/>
              <a:ext cx="1615044" cy="68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4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1" y="6350001"/>
            <a:ext cx="6642099" cy="220979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160F5A-513A-BDAD-6590-710346145B73}"/>
              </a:ext>
            </a:extLst>
          </p:cNvPr>
          <p:cNvSpPr/>
          <p:nvPr/>
        </p:nvSpPr>
        <p:spPr>
          <a:xfrm>
            <a:off x="5054576" y="787036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E5D8F58-2864-C573-9D5E-A092B8B383F9}"/>
              </a:ext>
            </a:extLst>
          </p:cNvPr>
          <p:cNvSpPr/>
          <p:nvPr/>
        </p:nvSpPr>
        <p:spPr>
          <a:xfrm>
            <a:off x="6692300" y="7859002"/>
            <a:ext cx="1222873" cy="4948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A940FC8-639B-E3FC-C942-3C40EDA61C12}"/>
              </a:ext>
            </a:extLst>
          </p:cNvPr>
          <p:cNvSpPr/>
          <p:nvPr/>
        </p:nvSpPr>
        <p:spPr>
          <a:xfrm>
            <a:off x="8322402" y="7841636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B13EBE7-461D-B9F3-11B4-1287AE23CC05}"/>
              </a:ext>
            </a:extLst>
          </p:cNvPr>
          <p:cNvSpPr/>
          <p:nvPr/>
        </p:nvSpPr>
        <p:spPr>
          <a:xfrm>
            <a:off x="9958728" y="784228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21505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1989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16321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14707"/>
            <a:ext cx="1586" cy="44072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5616153" y="4820710"/>
            <a:ext cx="856793" cy="600795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9783057" y="4814088"/>
            <a:ext cx="867135" cy="605803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6227588" y="4570061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905601" y="4570061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583614" y="4566680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16152" y="3705638"/>
            <a:ext cx="0" cy="62025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294163" y="3702778"/>
            <a:ext cx="2" cy="619874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72178" y="3702779"/>
            <a:ext cx="0" cy="61987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10650191" y="3702778"/>
            <a:ext cx="0" cy="61920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5004715" y="3203606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5004716" y="432589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6682729" y="4322653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8360742" y="4322652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10038755" y="431927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0521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D7AF503-80CE-967A-F94A-E976E62D72E9}"/>
              </a:ext>
            </a:extLst>
          </p:cNvPr>
          <p:cNvGrpSpPr>
            <a:grpSpLocks noChangeAspect="1"/>
          </p:cNvGrpSpPr>
          <p:nvPr/>
        </p:nvGrpSpPr>
        <p:grpSpPr>
          <a:xfrm>
            <a:off x="6457662" y="6506461"/>
            <a:ext cx="1701657" cy="1368000"/>
            <a:chOff x="2602675" y="2251170"/>
            <a:chExt cx="1615044" cy="1372946"/>
          </a:xfrm>
        </p:grpSpPr>
        <p:sp>
          <p:nvSpPr>
            <p:cNvPr id="5" name="Esagono orizzontale 4">
              <a:extLst>
                <a:ext uri="{FF2B5EF4-FFF2-40B4-BE49-F238E27FC236}">
                  <a16:creationId xmlns:a16="http://schemas.microsoft.com/office/drawing/2014/main" id="{FAAD0074-C781-1538-BF3F-3214941BA2C3}"/>
                </a:ext>
              </a:extLst>
            </p:cNvPr>
            <p:cNvSpPr/>
            <p:nvPr/>
          </p:nvSpPr>
          <p:spPr>
            <a:xfrm rot="5400000">
              <a:off x="2723723" y="2345856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A09002E-28B4-BCDE-D712-52462C5F33C9}"/>
                </a:ext>
              </a:extLst>
            </p:cNvPr>
            <p:cNvSpPr txBox="1"/>
            <p:nvPr/>
          </p:nvSpPr>
          <p:spPr>
            <a:xfrm>
              <a:off x="2602675" y="2722543"/>
              <a:ext cx="1615044" cy="4633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ORDERING 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FCCE74B1-34E0-C4DF-BA3F-40EF50E7C1DA}"/>
              </a:ext>
            </a:extLst>
          </p:cNvPr>
          <p:cNvGrpSpPr>
            <a:grpSpLocks noChangeAspect="1"/>
          </p:cNvGrpSpPr>
          <p:nvPr/>
        </p:nvGrpSpPr>
        <p:grpSpPr>
          <a:xfrm>
            <a:off x="4821167" y="6506461"/>
            <a:ext cx="1701657" cy="1368000"/>
            <a:chOff x="2602675" y="2251169"/>
            <a:chExt cx="1615044" cy="1372946"/>
          </a:xfrm>
        </p:grpSpPr>
        <p:sp>
          <p:nvSpPr>
            <p:cNvPr id="8" name="Esagono orizzontale 7">
              <a:extLst>
                <a:ext uri="{FF2B5EF4-FFF2-40B4-BE49-F238E27FC236}">
                  <a16:creationId xmlns:a16="http://schemas.microsoft.com/office/drawing/2014/main" id="{113C2837-14AB-E3F2-832E-6DEDD4605B7D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196041B-BD17-8BF8-95FD-FD4699FB66F1}"/>
                </a:ext>
              </a:extLst>
            </p:cNvPr>
            <p:cNvSpPr txBox="1"/>
            <p:nvPr/>
          </p:nvSpPr>
          <p:spPr>
            <a:xfrm>
              <a:off x="2602675" y="2725175"/>
              <a:ext cx="1615044" cy="4633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RESTAURANT SERVICE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61F9D5-5BC8-F8B7-CEB9-2DCE4B3FF934}"/>
              </a:ext>
            </a:extLst>
          </p:cNvPr>
          <p:cNvGrpSpPr>
            <a:grpSpLocks noChangeAspect="1"/>
          </p:cNvGrpSpPr>
          <p:nvPr/>
        </p:nvGrpSpPr>
        <p:grpSpPr>
          <a:xfrm>
            <a:off x="8094157" y="6506461"/>
            <a:ext cx="1701657" cy="1368000"/>
            <a:chOff x="2602675" y="2251169"/>
            <a:chExt cx="1615044" cy="1372946"/>
          </a:xfrm>
        </p:grpSpPr>
        <p:sp>
          <p:nvSpPr>
            <p:cNvPr id="11" name="Esagono orizzontale 10">
              <a:extLst>
                <a:ext uri="{FF2B5EF4-FFF2-40B4-BE49-F238E27FC236}">
                  <a16:creationId xmlns:a16="http://schemas.microsoft.com/office/drawing/2014/main" id="{267783A2-C008-0479-F34E-50DDB57EC08A}"/>
                </a:ext>
              </a:extLst>
            </p:cNvPr>
            <p:cNvSpPr/>
            <p:nvPr/>
          </p:nvSpPr>
          <p:spPr>
            <a:xfrm rot="5400000">
              <a:off x="2723724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467DB4-ADA0-4B83-A1E8-918E5B60DFE9}"/>
                </a:ext>
              </a:extLst>
            </p:cNvPr>
            <p:cNvSpPr txBox="1"/>
            <p:nvPr/>
          </p:nvSpPr>
          <p:spPr>
            <a:xfrm>
              <a:off x="2602675" y="2644471"/>
              <a:ext cx="1615044" cy="6486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PAYMENT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9577B7B6-07AC-3B7C-C28F-E9EC47777A20}"/>
              </a:ext>
            </a:extLst>
          </p:cNvPr>
          <p:cNvGrpSpPr>
            <a:grpSpLocks noChangeAspect="1"/>
          </p:cNvGrpSpPr>
          <p:nvPr/>
        </p:nvGrpSpPr>
        <p:grpSpPr>
          <a:xfrm>
            <a:off x="9730653" y="6506461"/>
            <a:ext cx="1701657" cy="1368000"/>
            <a:chOff x="2602675" y="2251169"/>
            <a:chExt cx="1615044" cy="1372946"/>
          </a:xfrm>
        </p:grpSpPr>
        <p:sp>
          <p:nvSpPr>
            <p:cNvPr id="14" name="Esagono orizzontale 13">
              <a:extLst>
                <a:ext uri="{FF2B5EF4-FFF2-40B4-BE49-F238E27FC236}">
                  <a16:creationId xmlns:a16="http://schemas.microsoft.com/office/drawing/2014/main" id="{272BEC11-8845-BC8A-2258-0154EE33B2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64E596D-E760-131B-2BB4-70B3604F1771}"/>
                </a:ext>
              </a:extLst>
            </p:cNvPr>
            <p:cNvSpPr txBox="1"/>
            <p:nvPr/>
          </p:nvSpPr>
          <p:spPr>
            <a:xfrm>
              <a:off x="2602675" y="2639026"/>
              <a:ext cx="1615044" cy="6486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DELIVERY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PROXY</a:t>
              </a:r>
            </a:p>
            <a:p>
              <a:pPr algn="ctr"/>
              <a:r>
                <a:rPr lang="it-IT" sz="120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SERVICE</a:t>
              </a:r>
            </a:p>
          </p:txBody>
        </p:sp>
      </p:grp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173D8A6-1571-0EB7-EA4A-FCF7C26E5A8D}"/>
              </a:ext>
            </a:extLst>
          </p:cNvPr>
          <p:cNvSpPr/>
          <p:nvPr/>
        </p:nvSpPr>
        <p:spPr>
          <a:xfrm>
            <a:off x="4787900" y="6350002"/>
            <a:ext cx="6646934" cy="1669285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4C5EAC0-7F61-9E3D-B011-F373FACCEED6}"/>
              </a:ext>
            </a:extLst>
          </p:cNvPr>
          <p:cNvSpPr/>
          <p:nvPr/>
        </p:nvSpPr>
        <p:spPr>
          <a:xfrm>
            <a:off x="5861509" y="543568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PROBE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E97C6E-093E-9C92-1A4C-20BA802FECEE}"/>
              </a:ext>
            </a:extLst>
          </p:cNvPr>
          <p:cNvSpPr/>
          <p:nvPr/>
        </p:nvSpPr>
        <p:spPr>
          <a:xfrm>
            <a:off x="9171620" y="5434067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ACTUATOR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2EE8232-302F-AA03-849C-A97740AD70F7}"/>
              </a:ext>
            </a:extLst>
          </p:cNvPr>
          <p:cNvCxnSpPr>
            <a:stCxn id="25" idx="2"/>
          </p:cNvCxnSpPr>
          <p:nvPr/>
        </p:nvCxnSpPr>
        <p:spPr>
          <a:xfrm flipH="1">
            <a:off x="6471359" y="5930497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C154EFE-01FE-86AA-8A35-68635817D8DE}"/>
              </a:ext>
            </a:extLst>
          </p:cNvPr>
          <p:cNvCxnSpPr/>
          <p:nvPr/>
        </p:nvCxnSpPr>
        <p:spPr>
          <a:xfrm flipH="1">
            <a:off x="9783055" y="592888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C0A6670D-9D20-D217-3119-DDC8E779B57C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5616153" y="4896838"/>
            <a:ext cx="856793" cy="538843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6BCF10FC-E066-2823-63B0-DBA066B3FF49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9783057" y="4890216"/>
            <a:ext cx="867135" cy="543851"/>
          </a:xfrm>
          <a:prstGeom prst="line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F283EA2-BF22-A49B-A4EB-4B434709A9F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6227588" y="4646189"/>
            <a:ext cx="455140" cy="324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CD6B765-92F4-F71D-6D3A-F71DAAC22179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905601" y="4646189"/>
            <a:ext cx="455140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D9932200-5D06-E371-9E35-9CC3DEC8604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583614" y="4642808"/>
            <a:ext cx="455140" cy="338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1995E81C-7749-C179-5113-B3570E052D5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616152" y="3884278"/>
            <a:ext cx="0" cy="51774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5FB8DFBA-1AD9-2703-0F17-7970F8CD6F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294165" y="3884278"/>
            <a:ext cx="0" cy="514502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AAFE7322-482E-64D1-4C6F-CDC41F31B3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72178" y="3884279"/>
            <a:ext cx="0" cy="514501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C65358C7-07BD-A3A9-9ED4-D011A90121B6}"/>
              </a:ext>
            </a:extLst>
          </p:cNvPr>
          <p:cNvCxnSpPr>
            <a:cxnSpLocks noChangeAspect="1"/>
            <a:endCxn id="20" idx="0"/>
          </p:cNvCxnSpPr>
          <p:nvPr/>
        </p:nvCxnSpPr>
        <p:spPr>
          <a:xfrm>
            <a:off x="10650191" y="3884278"/>
            <a:ext cx="0" cy="511120"/>
          </a:xfrm>
          <a:prstGeom prst="line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F4F76AF-357C-AE3B-F240-352F498BFD02}"/>
              </a:ext>
            </a:extLst>
          </p:cNvPr>
          <p:cNvSpPr/>
          <p:nvPr/>
        </p:nvSpPr>
        <p:spPr>
          <a:xfrm>
            <a:off x="5004715" y="3389462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KNOWLEDGE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4967D6-CB11-2CAD-62F5-5293764A4929}"/>
              </a:ext>
            </a:extLst>
          </p:cNvPr>
          <p:cNvSpPr/>
          <p:nvPr/>
        </p:nvSpPr>
        <p:spPr>
          <a:xfrm>
            <a:off x="5004716" y="440202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MONITOR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0D0D51D-9E3F-BD53-0188-A82A525A17A9}"/>
              </a:ext>
            </a:extLst>
          </p:cNvPr>
          <p:cNvSpPr/>
          <p:nvPr/>
        </p:nvSpPr>
        <p:spPr>
          <a:xfrm>
            <a:off x="6682729" y="4398781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ANALYSE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12F4310-52E1-ADBF-6A3D-70F8AC41193B}"/>
              </a:ext>
            </a:extLst>
          </p:cNvPr>
          <p:cNvSpPr/>
          <p:nvPr/>
        </p:nvSpPr>
        <p:spPr>
          <a:xfrm>
            <a:off x="8360742" y="4398780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PLAN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153F567-8828-2AAF-0AAD-77FC8BB2EEDD}"/>
              </a:ext>
            </a:extLst>
          </p:cNvPr>
          <p:cNvSpPr/>
          <p:nvPr/>
        </p:nvSpPr>
        <p:spPr>
          <a:xfrm>
            <a:off x="10038755" y="4395399"/>
            <a:ext cx="1222873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EXECUTE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ADC531C-5605-C597-63D5-5435ED2C36DD}"/>
              </a:ext>
            </a:extLst>
          </p:cNvPr>
          <p:cNvSpPr/>
          <p:nvPr/>
        </p:nvSpPr>
        <p:spPr>
          <a:xfrm>
            <a:off x="5004715" y="2316627"/>
            <a:ext cx="6243526" cy="494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DASHBOARD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BFBFCEC-6F7D-BBB7-7758-A49FEBE8C8DA}"/>
              </a:ext>
            </a:extLst>
          </p:cNvPr>
          <p:cNvSpPr/>
          <p:nvPr/>
        </p:nvSpPr>
        <p:spPr>
          <a:xfrm>
            <a:off x="4803011" y="3254224"/>
            <a:ext cx="6646934" cy="1797340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769B98CF-ABEA-0C7A-CDD6-C9BD06EC2C9C}"/>
              </a:ext>
            </a:extLst>
          </p:cNvPr>
          <p:cNvCxnSpPr/>
          <p:nvPr/>
        </p:nvCxnSpPr>
        <p:spPr>
          <a:xfrm flipH="1">
            <a:off x="8092570" y="2815163"/>
            <a:ext cx="1586" cy="44072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Elemento grafico 23" descr="Uomo contorno">
            <a:extLst>
              <a:ext uri="{FF2B5EF4-FFF2-40B4-BE49-F238E27FC236}">
                <a16:creationId xmlns:a16="http://schemas.microsoft.com/office/drawing/2014/main" id="{CB7381DA-0B8D-2946-A357-5A6E831F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3468" y="1149773"/>
            <a:ext cx="609078" cy="60907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17EAAC-1533-0610-C4F1-98ED46E38109}"/>
              </a:ext>
            </a:extLst>
          </p:cNvPr>
          <p:cNvSpPr txBox="1"/>
          <p:nvPr/>
        </p:nvSpPr>
        <p:spPr>
          <a:xfrm>
            <a:off x="7567426" y="174031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System Admin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3E299881-7DD3-AC2B-CFC5-B5ECB1C4A2ED}"/>
              </a:ext>
            </a:extLst>
          </p:cNvPr>
          <p:cNvCxnSpPr>
            <a:cxnSpLocks/>
          </p:cNvCxnSpPr>
          <p:nvPr/>
        </p:nvCxnSpPr>
        <p:spPr>
          <a:xfrm>
            <a:off x="8090984" y="1956076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189</Words>
  <Application>Microsoft Macintosh PowerPoint</Application>
  <PresentationFormat>Personalizzato</PresentationFormat>
  <Paragraphs>152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Bright Roman</vt:lpstr>
      <vt:lpstr>CMU Serif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11</cp:revision>
  <dcterms:created xsi:type="dcterms:W3CDTF">2022-11-17T21:14:46Z</dcterms:created>
  <dcterms:modified xsi:type="dcterms:W3CDTF">2022-11-20T11:23:11Z</dcterms:modified>
</cp:coreProperties>
</file>