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20F03-00E1-DF49-B8F7-BE19764E6C0C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F5E1BA0E-8F8B-DB49-A980-7CC2304F50B4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19EB8073-22B6-9A46-9876-2787DEE02A4E}" type="parTrans" cxnId="{E873D2F4-9E8F-A640-95F5-6004BC5A56DC}">
      <dgm:prSet/>
      <dgm:spPr/>
      <dgm:t>
        <a:bodyPr/>
        <a:lstStyle/>
        <a:p>
          <a:endParaRPr lang="it-IT"/>
        </a:p>
      </dgm:t>
    </dgm:pt>
    <dgm:pt modelId="{23172A04-1D88-7B4A-AE0C-E9DAB19330FE}" type="sibTrans" cxnId="{E873D2F4-9E8F-A640-95F5-6004BC5A56DC}">
      <dgm:prSet/>
      <dgm:spPr>
        <a:noFill/>
      </dgm:spPr>
      <dgm:t>
        <a:bodyPr/>
        <a:lstStyle/>
        <a:p>
          <a:endParaRPr lang="it-IT"/>
        </a:p>
      </dgm:t>
    </dgm:pt>
    <dgm:pt modelId="{F8F307E0-D37C-BE48-B4D0-CCA3A1A5D948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2A1A4C3A-A908-0F49-B952-205691AE5FF5}" type="parTrans" cxnId="{666658FC-4F32-C345-B135-5FC390676642}">
      <dgm:prSet/>
      <dgm:spPr/>
      <dgm:t>
        <a:bodyPr/>
        <a:lstStyle/>
        <a:p>
          <a:endParaRPr lang="it-IT"/>
        </a:p>
      </dgm:t>
    </dgm:pt>
    <dgm:pt modelId="{BADE7A56-6C1A-0E41-98FE-43E23FDA0B0F}" type="sibTrans" cxnId="{666658FC-4F32-C345-B135-5FC390676642}">
      <dgm:prSet/>
      <dgm:spPr>
        <a:noFill/>
      </dgm:spPr>
      <dgm:t>
        <a:bodyPr/>
        <a:lstStyle/>
        <a:p>
          <a:endParaRPr lang="it-IT"/>
        </a:p>
      </dgm:t>
    </dgm:pt>
    <dgm:pt modelId="{E374D848-3D53-1240-8FF1-F5C9F0607340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E4E7927C-72AE-DB47-B2C0-567DEF642DAD}" type="parTrans" cxnId="{C5B9DE58-CA73-FE4D-BB6C-C8988F4A879D}">
      <dgm:prSet/>
      <dgm:spPr/>
      <dgm:t>
        <a:bodyPr/>
        <a:lstStyle/>
        <a:p>
          <a:endParaRPr lang="it-IT"/>
        </a:p>
      </dgm:t>
    </dgm:pt>
    <dgm:pt modelId="{B6E48B1A-444F-BD4C-BB16-D8B135CED6EA}" type="sibTrans" cxnId="{C5B9DE58-CA73-FE4D-BB6C-C8988F4A879D}">
      <dgm:prSet/>
      <dgm:spPr>
        <a:noFill/>
      </dgm:spPr>
      <dgm:t>
        <a:bodyPr/>
        <a:lstStyle/>
        <a:p>
          <a:endParaRPr lang="it-IT"/>
        </a:p>
      </dgm:t>
    </dgm:pt>
    <dgm:pt modelId="{747CAD39-6A28-5A4C-9391-BA284774A363}" type="pres">
      <dgm:prSet presAssocID="{0AB20F03-00E1-DF49-B8F7-BE19764E6C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8319E0-A9D8-8642-8FA6-86FF4F21F7F4}" type="pres">
      <dgm:prSet presAssocID="{F5E1BA0E-8F8B-DB49-A980-7CC2304F50B4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DCB0FF-1014-1646-82DD-94423C1EF809}" type="pres">
      <dgm:prSet presAssocID="{F5E1BA0E-8F8B-DB49-A980-7CC2304F50B4}" presName="gear1srcNode" presStyleLbl="node1" presStyleIdx="0" presStyleCnt="3"/>
      <dgm:spPr/>
    </dgm:pt>
    <dgm:pt modelId="{E1C779C0-D0DE-784E-90BD-FC84F588073B}" type="pres">
      <dgm:prSet presAssocID="{F5E1BA0E-8F8B-DB49-A980-7CC2304F50B4}" presName="gear1dstNode" presStyleLbl="node1" presStyleIdx="0" presStyleCnt="3"/>
      <dgm:spPr/>
    </dgm:pt>
    <dgm:pt modelId="{C406E180-A383-6F42-A910-2BFDEE8B9B12}" type="pres">
      <dgm:prSet presAssocID="{F8F307E0-D37C-BE48-B4D0-CCA3A1A5D948}" presName="gear2" presStyleLbl="node1" presStyleIdx="1" presStyleCnt="3">
        <dgm:presLayoutVars>
          <dgm:chMax val="1"/>
          <dgm:bulletEnabled val="1"/>
        </dgm:presLayoutVars>
      </dgm:prSet>
      <dgm:spPr/>
    </dgm:pt>
    <dgm:pt modelId="{837C16D7-0DB6-C945-A9AC-C34807207652}" type="pres">
      <dgm:prSet presAssocID="{F8F307E0-D37C-BE48-B4D0-CCA3A1A5D948}" presName="gear2srcNode" presStyleLbl="node1" presStyleIdx="1" presStyleCnt="3"/>
      <dgm:spPr/>
    </dgm:pt>
    <dgm:pt modelId="{C3F3F4E2-814A-D149-8850-0EF54BFC7878}" type="pres">
      <dgm:prSet presAssocID="{F8F307E0-D37C-BE48-B4D0-CCA3A1A5D948}" presName="gear2dstNode" presStyleLbl="node1" presStyleIdx="1" presStyleCnt="3"/>
      <dgm:spPr/>
    </dgm:pt>
    <dgm:pt modelId="{DAE01D8A-BFC7-F14C-B310-A7C6E1C6E132}" type="pres">
      <dgm:prSet presAssocID="{E374D848-3D53-1240-8FF1-F5C9F0607340}" presName="gear3" presStyleLbl="node1" presStyleIdx="2" presStyleCnt="3"/>
      <dgm:spPr/>
    </dgm:pt>
    <dgm:pt modelId="{929B972C-8F29-3142-9B03-128D3B73EC53}" type="pres">
      <dgm:prSet presAssocID="{E374D848-3D53-1240-8FF1-F5C9F060734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78CE884-703C-9744-A2BB-6F0A24E50E6C}" type="pres">
      <dgm:prSet presAssocID="{E374D848-3D53-1240-8FF1-F5C9F0607340}" presName="gear3srcNode" presStyleLbl="node1" presStyleIdx="2" presStyleCnt="3"/>
      <dgm:spPr/>
    </dgm:pt>
    <dgm:pt modelId="{A7A2C2A8-7C24-374F-B420-DC33BDCC05B9}" type="pres">
      <dgm:prSet presAssocID="{E374D848-3D53-1240-8FF1-F5C9F0607340}" presName="gear3dstNode" presStyleLbl="node1" presStyleIdx="2" presStyleCnt="3"/>
      <dgm:spPr/>
    </dgm:pt>
    <dgm:pt modelId="{CC402B68-52ED-B14D-BFF7-98BB371F8889}" type="pres">
      <dgm:prSet presAssocID="{23172A04-1D88-7B4A-AE0C-E9DAB19330FE}" presName="connector1" presStyleLbl="sibTrans2D1" presStyleIdx="0" presStyleCnt="3" custScaleX="35050" custScaleY="42410" custLinFactNeighborX="61274" custLinFactNeighborY="39620"/>
      <dgm:spPr/>
    </dgm:pt>
    <dgm:pt modelId="{9C1119C3-5949-6F4B-AD6A-F310C33FB8B7}" type="pres">
      <dgm:prSet presAssocID="{BADE7A56-6C1A-0E41-98FE-43E23FDA0B0F}" presName="connector2" presStyleLbl="sibTrans2D1" presStyleIdx="1" presStyleCnt="3"/>
      <dgm:spPr/>
    </dgm:pt>
    <dgm:pt modelId="{912CCE47-E0AC-EB40-8BBC-9121F9932029}" type="pres">
      <dgm:prSet presAssocID="{B6E48B1A-444F-BD4C-BB16-D8B135CED6EA}" presName="connector3" presStyleLbl="sibTrans2D1" presStyleIdx="2" presStyleCnt="3"/>
      <dgm:spPr/>
    </dgm:pt>
  </dgm:ptLst>
  <dgm:cxnLst>
    <dgm:cxn modelId="{9FBD3100-7347-BB43-9331-ADDFCC5C3FC2}" type="presOf" srcId="{F8F307E0-D37C-BE48-B4D0-CCA3A1A5D948}" destId="{837C16D7-0DB6-C945-A9AC-C34807207652}" srcOrd="1" destOrd="0" presId="urn:microsoft.com/office/officeart/2005/8/layout/gear1"/>
    <dgm:cxn modelId="{12FC370B-141C-2D4C-B19C-0B62FEFA01A0}" type="presOf" srcId="{F8F307E0-D37C-BE48-B4D0-CCA3A1A5D948}" destId="{C3F3F4E2-814A-D149-8850-0EF54BFC7878}" srcOrd="2" destOrd="0" presId="urn:microsoft.com/office/officeart/2005/8/layout/gear1"/>
    <dgm:cxn modelId="{CA752B17-1A82-424D-91DE-95674FAD1740}" type="presOf" srcId="{F5E1BA0E-8F8B-DB49-A980-7CC2304F50B4}" destId="{E1C779C0-D0DE-784E-90BD-FC84F588073B}" srcOrd="2" destOrd="0" presId="urn:microsoft.com/office/officeart/2005/8/layout/gear1"/>
    <dgm:cxn modelId="{726FC31D-5B88-D84E-B3BB-65E14FE10659}" type="presOf" srcId="{F5E1BA0E-8F8B-DB49-A980-7CC2304F50B4}" destId="{C7DCB0FF-1014-1646-82DD-94423C1EF809}" srcOrd="1" destOrd="0" presId="urn:microsoft.com/office/officeart/2005/8/layout/gear1"/>
    <dgm:cxn modelId="{B112933C-96C0-8F49-B04C-3626301F6FA3}" type="presOf" srcId="{B6E48B1A-444F-BD4C-BB16-D8B135CED6EA}" destId="{912CCE47-E0AC-EB40-8BBC-9121F9932029}" srcOrd="0" destOrd="0" presId="urn:microsoft.com/office/officeart/2005/8/layout/gear1"/>
    <dgm:cxn modelId="{C5B9DE58-CA73-FE4D-BB6C-C8988F4A879D}" srcId="{0AB20F03-00E1-DF49-B8F7-BE19764E6C0C}" destId="{E374D848-3D53-1240-8FF1-F5C9F0607340}" srcOrd="2" destOrd="0" parTransId="{E4E7927C-72AE-DB47-B2C0-567DEF642DAD}" sibTransId="{B6E48B1A-444F-BD4C-BB16-D8B135CED6EA}"/>
    <dgm:cxn modelId="{C675406B-D1C7-504F-98AA-165E9F468688}" type="presOf" srcId="{BADE7A56-6C1A-0E41-98FE-43E23FDA0B0F}" destId="{9C1119C3-5949-6F4B-AD6A-F310C33FB8B7}" srcOrd="0" destOrd="0" presId="urn:microsoft.com/office/officeart/2005/8/layout/gear1"/>
    <dgm:cxn modelId="{DDCBF97A-86B6-E14B-98B4-2AA081C09CA5}" type="presOf" srcId="{E374D848-3D53-1240-8FF1-F5C9F0607340}" destId="{DAE01D8A-BFC7-F14C-B310-A7C6E1C6E132}" srcOrd="0" destOrd="0" presId="urn:microsoft.com/office/officeart/2005/8/layout/gear1"/>
    <dgm:cxn modelId="{40E8EA7F-406D-8640-93EC-921D3B5EF69B}" type="presOf" srcId="{F5E1BA0E-8F8B-DB49-A980-7CC2304F50B4}" destId="{FA8319E0-A9D8-8642-8FA6-86FF4F21F7F4}" srcOrd="0" destOrd="0" presId="urn:microsoft.com/office/officeart/2005/8/layout/gear1"/>
    <dgm:cxn modelId="{939FF4A2-47E8-5F4B-A246-6AA53FCCD6B7}" type="presOf" srcId="{E374D848-3D53-1240-8FF1-F5C9F0607340}" destId="{C78CE884-703C-9744-A2BB-6F0A24E50E6C}" srcOrd="2" destOrd="0" presId="urn:microsoft.com/office/officeart/2005/8/layout/gear1"/>
    <dgm:cxn modelId="{BD4DE7AB-7EAC-B345-83D4-91305D266D6A}" type="presOf" srcId="{0AB20F03-00E1-DF49-B8F7-BE19764E6C0C}" destId="{747CAD39-6A28-5A4C-9391-BA284774A363}" srcOrd="0" destOrd="0" presId="urn:microsoft.com/office/officeart/2005/8/layout/gear1"/>
    <dgm:cxn modelId="{FF2580BB-C1D3-9D46-905C-21A535B49DAF}" type="presOf" srcId="{F8F307E0-D37C-BE48-B4D0-CCA3A1A5D948}" destId="{C406E180-A383-6F42-A910-2BFDEE8B9B12}" srcOrd="0" destOrd="0" presId="urn:microsoft.com/office/officeart/2005/8/layout/gear1"/>
    <dgm:cxn modelId="{C70023C4-E984-D041-A993-F585F554BC3F}" type="presOf" srcId="{23172A04-1D88-7B4A-AE0C-E9DAB19330FE}" destId="{CC402B68-52ED-B14D-BFF7-98BB371F8889}" srcOrd="0" destOrd="0" presId="urn:microsoft.com/office/officeart/2005/8/layout/gear1"/>
    <dgm:cxn modelId="{F80616D0-3258-6B46-B5FB-76622C176610}" type="presOf" srcId="{E374D848-3D53-1240-8FF1-F5C9F0607340}" destId="{A7A2C2A8-7C24-374F-B420-DC33BDCC05B9}" srcOrd="3" destOrd="0" presId="urn:microsoft.com/office/officeart/2005/8/layout/gear1"/>
    <dgm:cxn modelId="{33CDB7D6-6553-4C43-A6F2-86BADAA48F72}" type="presOf" srcId="{E374D848-3D53-1240-8FF1-F5C9F0607340}" destId="{929B972C-8F29-3142-9B03-128D3B73EC53}" srcOrd="1" destOrd="0" presId="urn:microsoft.com/office/officeart/2005/8/layout/gear1"/>
    <dgm:cxn modelId="{E873D2F4-9E8F-A640-95F5-6004BC5A56DC}" srcId="{0AB20F03-00E1-DF49-B8F7-BE19764E6C0C}" destId="{F5E1BA0E-8F8B-DB49-A980-7CC2304F50B4}" srcOrd="0" destOrd="0" parTransId="{19EB8073-22B6-9A46-9876-2787DEE02A4E}" sibTransId="{23172A04-1D88-7B4A-AE0C-E9DAB19330FE}"/>
    <dgm:cxn modelId="{666658FC-4F32-C345-B135-5FC390676642}" srcId="{0AB20F03-00E1-DF49-B8F7-BE19764E6C0C}" destId="{F8F307E0-D37C-BE48-B4D0-CCA3A1A5D948}" srcOrd="1" destOrd="0" parTransId="{2A1A4C3A-A908-0F49-B952-205691AE5FF5}" sibTransId="{BADE7A56-6C1A-0E41-98FE-43E23FDA0B0F}"/>
    <dgm:cxn modelId="{FFF2DD14-4768-CA48-AA01-3838A169685F}" type="presParOf" srcId="{747CAD39-6A28-5A4C-9391-BA284774A363}" destId="{FA8319E0-A9D8-8642-8FA6-86FF4F21F7F4}" srcOrd="0" destOrd="0" presId="urn:microsoft.com/office/officeart/2005/8/layout/gear1"/>
    <dgm:cxn modelId="{3DF9D003-0A0B-9841-BE2B-045C5ED2A513}" type="presParOf" srcId="{747CAD39-6A28-5A4C-9391-BA284774A363}" destId="{C7DCB0FF-1014-1646-82DD-94423C1EF809}" srcOrd="1" destOrd="0" presId="urn:microsoft.com/office/officeart/2005/8/layout/gear1"/>
    <dgm:cxn modelId="{748401E2-81CC-B54F-A8B5-4BF93A36C645}" type="presParOf" srcId="{747CAD39-6A28-5A4C-9391-BA284774A363}" destId="{E1C779C0-D0DE-784E-90BD-FC84F588073B}" srcOrd="2" destOrd="0" presId="urn:microsoft.com/office/officeart/2005/8/layout/gear1"/>
    <dgm:cxn modelId="{1D826040-CEF8-7048-BCD7-384C4F46D02C}" type="presParOf" srcId="{747CAD39-6A28-5A4C-9391-BA284774A363}" destId="{C406E180-A383-6F42-A910-2BFDEE8B9B12}" srcOrd="3" destOrd="0" presId="urn:microsoft.com/office/officeart/2005/8/layout/gear1"/>
    <dgm:cxn modelId="{5EF76711-F9E6-0C4A-AD2E-F74DF0C93923}" type="presParOf" srcId="{747CAD39-6A28-5A4C-9391-BA284774A363}" destId="{837C16D7-0DB6-C945-A9AC-C34807207652}" srcOrd="4" destOrd="0" presId="urn:microsoft.com/office/officeart/2005/8/layout/gear1"/>
    <dgm:cxn modelId="{4B8790D9-C0B1-3340-A901-0D1EEF0B2485}" type="presParOf" srcId="{747CAD39-6A28-5A4C-9391-BA284774A363}" destId="{C3F3F4E2-814A-D149-8850-0EF54BFC7878}" srcOrd="5" destOrd="0" presId="urn:microsoft.com/office/officeart/2005/8/layout/gear1"/>
    <dgm:cxn modelId="{5917D598-40EC-7A45-9B00-D3DCB587282C}" type="presParOf" srcId="{747CAD39-6A28-5A4C-9391-BA284774A363}" destId="{DAE01D8A-BFC7-F14C-B310-A7C6E1C6E132}" srcOrd="6" destOrd="0" presId="urn:microsoft.com/office/officeart/2005/8/layout/gear1"/>
    <dgm:cxn modelId="{F8E86A83-90B1-2541-971C-6ECAC7899159}" type="presParOf" srcId="{747CAD39-6A28-5A4C-9391-BA284774A363}" destId="{929B972C-8F29-3142-9B03-128D3B73EC53}" srcOrd="7" destOrd="0" presId="urn:microsoft.com/office/officeart/2005/8/layout/gear1"/>
    <dgm:cxn modelId="{27B6AC35-5B8D-1543-B417-1CB22938CBD8}" type="presParOf" srcId="{747CAD39-6A28-5A4C-9391-BA284774A363}" destId="{C78CE884-703C-9744-A2BB-6F0A24E50E6C}" srcOrd="8" destOrd="0" presId="urn:microsoft.com/office/officeart/2005/8/layout/gear1"/>
    <dgm:cxn modelId="{F69FE422-C3AB-DE4C-A9B9-A37F186EB6F1}" type="presParOf" srcId="{747CAD39-6A28-5A4C-9391-BA284774A363}" destId="{A7A2C2A8-7C24-374F-B420-DC33BDCC05B9}" srcOrd="9" destOrd="0" presId="urn:microsoft.com/office/officeart/2005/8/layout/gear1"/>
    <dgm:cxn modelId="{F3F759B9-4A3D-AA49-8175-FAFA8A7439EF}" type="presParOf" srcId="{747CAD39-6A28-5A4C-9391-BA284774A363}" destId="{CC402B68-52ED-B14D-BFF7-98BB371F8889}" srcOrd="10" destOrd="0" presId="urn:microsoft.com/office/officeart/2005/8/layout/gear1"/>
    <dgm:cxn modelId="{674F3E1D-A634-C743-A6FC-FCFD8F273862}" type="presParOf" srcId="{747CAD39-6A28-5A4C-9391-BA284774A363}" destId="{9C1119C3-5949-6F4B-AD6A-F310C33FB8B7}" srcOrd="11" destOrd="0" presId="urn:microsoft.com/office/officeart/2005/8/layout/gear1"/>
    <dgm:cxn modelId="{1556C308-BCA9-2247-9EBF-6EE705A00B5A}" type="presParOf" srcId="{747CAD39-6A28-5A4C-9391-BA284774A363}" destId="{912CCE47-E0AC-EB40-8BBC-9121F993202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319E0-A9D8-8642-8FA6-86FF4F21F7F4}">
      <dsp:nvSpPr>
        <dsp:cNvPr id="0" name=""/>
        <dsp:cNvSpPr/>
      </dsp:nvSpPr>
      <dsp:spPr>
        <a:xfrm>
          <a:off x="534190" y="379140"/>
          <a:ext cx="463393" cy="463393"/>
        </a:xfrm>
        <a:prstGeom prst="gear9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627353" y="487688"/>
        <a:ext cx="277067" cy="238193"/>
      </dsp:txXfrm>
    </dsp:sp>
    <dsp:sp modelId="{C406E180-A383-6F42-A910-2BFDEE8B9B12}">
      <dsp:nvSpPr>
        <dsp:cNvPr id="0" name=""/>
        <dsp:cNvSpPr/>
      </dsp:nvSpPr>
      <dsp:spPr>
        <a:xfrm>
          <a:off x="264579" y="269610"/>
          <a:ext cx="337013" cy="337013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349423" y="354967"/>
        <a:ext cx="167325" cy="166299"/>
      </dsp:txXfrm>
    </dsp:sp>
    <dsp:sp modelId="{DAE01D8A-BFC7-F14C-B310-A7C6E1C6E132}">
      <dsp:nvSpPr>
        <dsp:cNvPr id="0" name=""/>
        <dsp:cNvSpPr/>
      </dsp:nvSpPr>
      <dsp:spPr>
        <a:xfrm rot="20700000">
          <a:off x="453341" y="37105"/>
          <a:ext cx="330204" cy="330204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 rot="-20700000">
        <a:off x="525764" y="109529"/>
        <a:ext cx="185357" cy="185357"/>
      </dsp:txXfrm>
    </dsp:sp>
    <dsp:sp modelId="{CC402B68-52ED-B14D-BFF7-98BB371F8889}">
      <dsp:nvSpPr>
        <dsp:cNvPr id="0" name=""/>
        <dsp:cNvSpPr/>
      </dsp:nvSpPr>
      <dsp:spPr>
        <a:xfrm>
          <a:off x="1026431" y="716757"/>
          <a:ext cx="207896" cy="251552"/>
        </a:xfrm>
        <a:prstGeom prst="circularArrow">
          <a:avLst>
            <a:gd name="adj1" fmla="val 4688"/>
            <a:gd name="adj2" fmla="val 299029"/>
            <a:gd name="adj3" fmla="val 2263403"/>
            <a:gd name="adj4" fmla="val 16597459"/>
            <a:gd name="adj5" fmla="val 546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19C3-5949-6F4B-AD6A-F310C33FB8B7}">
      <dsp:nvSpPr>
        <dsp:cNvPr id="0" name=""/>
        <dsp:cNvSpPr/>
      </dsp:nvSpPr>
      <dsp:spPr>
        <a:xfrm>
          <a:off x="204894" y="209426"/>
          <a:ext cx="430956" cy="4309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CCE47-E0AC-EB40-8BBC-9121F9932029}">
      <dsp:nvSpPr>
        <dsp:cNvPr id="0" name=""/>
        <dsp:cNvSpPr/>
      </dsp:nvSpPr>
      <dsp:spPr>
        <a:xfrm>
          <a:off x="376961" y="-20837"/>
          <a:ext cx="464657" cy="4646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47DE0-AFC7-E7E8-5BA3-79B75DB5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4F4D42-B61E-9500-21B7-C72FB6C2A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C6C97-FDBA-FCC2-D8BA-83C56460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24/10/2022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2A9174-D2AC-18D2-19B9-C2F6E20B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1FE42B-ED36-4924-0E82-283F7F0E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10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AF704-A7BE-1F91-E5F3-60EAB23A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EFF230-1425-0787-2833-C45B6FFF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A82E0B-F984-4CF4-9DFD-10FE8DB0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24/10/2022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DA8FD8-8B16-9C4F-5731-8BAC63AB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5F258E-DE43-0FF3-0030-C0268FB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88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8B773D-3FDE-7B2A-D99E-5DD766C68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023F0B-BE54-9097-D5B1-3A165706F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69B76E-D7C7-3F2F-DC74-191F38CB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24/10/2022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145EB-2229-59DF-FDF2-0D5BCCB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E1132-2003-5BEC-29DF-08C92A34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50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0D6BA-DE2B-1F35-C2C0-233B7029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179AF0-B33F-3706-5A55-E38EC2D5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650989-0261-086E-B78A-4F13D0EE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24/10/2022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D8940C-E59B-C5EA-DA7C-F87A29ED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2BD48-83F8-68FD-E60D-FC8A249F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4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93B21-2CB7-5355-642B-A6CF467A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05529E-4EB4-71B4-1233-48994DF5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9D0482-D150-8CD9-D7F0-7823EB40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24/10/2022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C5049D-AEE4-1444-1522-EE5B9367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3E79FB-EB38-1727-664D-7FE47A1E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77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41F44-E1AE-B043-1ED7-CCC2F75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49D628-23E7-0DEF-4867-35C71A575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55CF6C-1E3D-C96B-47B2-1C7662495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06A92E-800B-14F6-DA70-77C415B3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24/10/2022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CEB3A2-97AB-35BA-06C2-352E09D9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D8518A-AA1C-1027-C171-081E99F3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0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6661D-66C3-6F3A-70E7-6268BE0F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D98745-1D39-433C-127B-585503C3C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C4515F-F933-4F3E-0A81-4A8CA7D0A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AF57E31-774F-9C3B-5393-DDA147D5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892E6A-8386-877A-05C3-83537E04C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8A8054-B9E0-50B1-1C4F-A8913803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24/10/2022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5F203E-3871-0FA0-2DE0-E9208C8E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E4294C-0415-D9BB-C2D2-CEC127F5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32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03C16-ECFB-3EC3-7025-8C6C101E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F046B6-23AF-FA11-A088-2D94960A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24/10/2022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3415CF-8542-A3D7-C317-9AA729A5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CE8402-A042-30CC-9373-1CB0005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23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B78C850-D357-2BDC-2EA5-D7D26E20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24/10/2022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05A0F8-62CB-6D4C-1D36-3D0E3A0C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DDC0A-ADC1-DCF5-9210-4665DB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B2090-2B16-127B-2F3C-833B3FFA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EEB2E8-79FB-83CB-A16A-A45C5AD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D0D3A5-01E4-6A5F-740E-72F39AFF0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7B1C40-EEC3-9491-7F25-743E53D1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24/10/2022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6C9471-0B2A-3EAF-15A6-E9E56190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06C38F-C572-746D-772D-C57F0AED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91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0631D-DEFC-0A58-65EC-2C1DE54F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1B3F4D-7C7A-B752-FF5F-0C36369F7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9551FF-E533-759D-436C-874ECD45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244DF0-6C75-94CF-9E71-3472FE58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24/10/2022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FEDE79-CACC-3E22-8747-EA68957D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674072-6319-E610-1B92-BE56380A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96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2C61B7F-D8B2-2CD2-8FBF-4F26F6F7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076497-3787-3624-FAAA-2E4321C7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5847A-1622-ED1B-3849-D68642A85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99F6-8AFD-9248-B232-FB99D0FCDA97}" type="datetimeFigureOut">
              <a:rPr lang="en-GB" smtClean="0"/>
              <a:t>24/10/2022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998EAB-2053-6748-C5FA-03B5C8915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4BAA23-5BAA-8474-8695-FF80CDB7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2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.png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5773B3A2-7E81-8E5F-63BA-49BD7F3DD780}"/>
                  </a:ext>
                </a:extLst>
              </p:cNvPr>
              <p:cNvSpPr txBox="1"/>
              <p:nvPr/>
            </p:nvSpPr>
            <p:spPr>
              <a:xfrm>
                <a:off x="436215" y="806676"/>
                <a:ext cx="337015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𝑖𝑛𝑠𝑡𝑎𝑛𝑐𝑒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𝑟𝑒𝑔𝑖𝑠𝑡𝑒𝑟𝑒𝑑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𝐷𝑖𝑠𝑐𝑜𝑣𝑒𝑟𝑦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𝑆𝑒𝑟𝑣𝑖𝑐𝑒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5773B3A2-7E81-8E5F-63BA-49BD7F3D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5" y="806676"/>
                <a:ext cx="3370153" cy="169277"/>
              </a:xfrm>
              <a:prstGeom prst="rect">
                <a:avLst/>
              </a:prstGeom>
              <a:blipFill>
                <a:blip r:embed="rId2"/>
                <a:stretch>
                  <a:fillRect l="-376" t="-14286" r="-376" b="-3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B0F48A5D-7DB5-1635-4C0E-5134C914E5BD}"/>
                  </a:ext>
                </a:extLst>
              </p:cNvPr>
              <p:cNvSpPr txBox="1"/>
              <p:nvPr/>
            </p:nvSpPr>
            <p:spPr>
              <a:xfrm>
                <a:off x="436215" y="2667210"/>
                <a:ext cx="206357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𝑖𝑛𝑠𝑡𝑎𝑛𝑐𝑒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𝐴𝐶𝑇𝐼𝑉𝐸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B0F48A5D-7DB5-1635-4C0E-5134C914E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5" y="2667210"/>
                <a:ext cx="2063578" cy="169277"/>
              </a:xfrm>
              <a:prstGeom prst="rect">
                <a:avLst/>
              </a:prstGeom>
              <a:blipFill>
                <a:blip r:embed="rId3"/>
                <a:stretch>
                  <a:fillRect l="-1227" t="-14286" r="-1227" b="-3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4AD4A532-3116-FBFE-24D9-D7DCDC922ED6}"/>
                  </a:ext>
                </a:extLst>
              </p:cNvPr>
              <p:cNvSpPr txBox="1"/>
              <p:nvPr/>
            </p:nvSpPr>
            <p:spPr>
              <a:xfrm>
                <a:off x="436214" y="4336611"/>
                <a:ext cx="206357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sz="1100" i="1">
                          <a:latin typeface="Cambria Math" panose="02040503050406030204" pitchFamily="18" charset="0"/>
                        </a:rPr>
                        <m:t>𝑖𝑛𝑠𝑡𝑎𝑛𝑐𝑒</m:t>
                      </m:r>
                      <m:r>
                        <a:rPr lang="it-IT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1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it-IT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1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100" i="1">
                          <a:latin typeface="Cambria Math" panose="02040503050406030204" pitchFamily="18" charset="0"/>
                        </a:rPr>
                        <m:t>𝑠𝑡𝑎𝑡𝑢𝑠</m:t>
                      </m:r>
                      <m:r>
                        <a:rPr lang="it-IT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100" i="1">
                          <a:latin typeface="Cambria Math" panose="02040503050406030204" pitchFamily="18" charset="0"/>
                        </a:rPr>
                        <m:t>𝐴𝐶𝑇𝐼𝑉𝐸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4AD4A532-3116-FBFE-24D9-D7DCDC922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4" y="4336611"/>
                <a:ext cx="2063578" cy="169277"/>
              </a:xfrm>
              <a:prstGeom prst="rect">
                <a:avLst/>
              </a:prstGeom>
              <a:blipFill>
                <a:blip r:embed="rId4"/>
                <a:stretch>
                  <a:fillRect l="-1227" t="-14286" r="-1227" b="-3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B391BEA5-8FE5-96B2-9E64-034649C6B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927265"/>
              </p:ext>
            </p:extLst>
          </p:nvPr>
        </p:nvGraphicFramePr>
        <p:xfrm>
          <a:off x="3652617" y="431232"/>
          <a:ext cx="1152634" cy="84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4A0822-1865-6C4D-A00F-06DD473BDC18}"/>
              </a:ext>
            </a:extLst>
          </p:cNvPr>
          <p:cNvSpPr txBox="1"/>
          <p:nvPr/>
        </p:nvSpPr>
        <p:spPr>
          <a:xfrm>
            <a:off x="3719182" y="1273766"/>
            <a:ext cx="1019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Monitor Module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693EE05-5A05-973B-DD5F-0A5B30340707}"/>
              </a:ext>
            </a:extLst>
          </p:cNvPr>
          <p:cNvCxnSpPr/>
          <p:nvPr/>
        </p:nvCxnSpPr>
        <p:spPr>
          <a:xfrm>
            <a:off x="4953319" y="941293"/>
            <a:ext cx="298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D3524C-5C26-D3C9-35C8-6BD75D0E00D2}"/>
              </a:ext>
            </a:extLst>
          </p:cNvPr>
          <p:cNvSpPr txBox="1"/>
          <p:nvPr/>
        </p:nvSpPr>
        <p:spPr>
          <a:xfrm>
            <a:off x="5794007" y="679682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After each iteration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2676C88-1760-F39F-3064-B75C656A5150}"/>
              </a:ext>
            </a:extLst>
          </p:cNvPr>
          <p:cNvSpPr/>
          <p:nvPr/>
        </p:nvSpPr>
        <p:spPr>
          <a:xfrm>
            <a:off x="8369608" y="734994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2D0BD2A-6746-CB85-675D-CB0DE4A06359}"/>
              </a:ext>
            </a:extLst>
          </p:cNvPr>
          <p:cNvSpPr txBox="1"/>
          <p:nvPr/>
        </p:nvSpPr>
        <p:spPr>
          <a:xfrm>
            <a:off x="7938257" y="1273764"/>
            <a:ext cx="1152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Instance Metrics Snapshot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861446E-F2EE-AF07-1417-6D67A61BA47E}"/>
              </a:ext>
            </a:extLst>
          </p:cNvPr>
          <p:cNvSpPr/>
          <p:nvPr/>
        </p:nvSpPr>
        <p:spPr>
          <a:xfrm>
            <a:off x="3464354" y="2607925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ABD71B7-067F-622F-32D6-1D588CC44C48}"/>
              </a:ext>
            </a:extLst>
          </p:cNvPr>
          <p:cNvSpPr/>
          <p:nvPr/>
        </p:nvSpPr>
        <p:spPr>
          <a:xfrm>
            <a:off x="3974106" y="2607924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4655431-C4B6-77FB-23EA-C26E152FBA32}"/>
              </a:ext>
            </a:extLst>
          </p:cNvPr>
          <p:cNvSpPr txBox="1"/>
          <p:nvPr/>
        </p:nvSpPr>
        <p:spPr>
          <a:xfrm>
            <a:off x="4445306" y="27660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43E4017-0594-D61A-4BD7-1CAAF2449B89}"/>
              </a:ext>
            </a:extLst>
          </p:cNvPr>
          <p:cNvSpPr/>
          <p:nvPr/>
        </p:nvSpPr>
        <p:spPr>
          <a:xfrm>
            <a:off x="4953319" y="2607924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Parentesi quadra aperta 47">
            <a:extLst>
              <a:ext uri="{FF2B5EF4-FFF2-40B4-BE49-F238E27FC236}">
                <a16:creationId xmlns:a16="http://schemas.microsoft.com/office/drawing/2014/main" id="{CD4FBFF8-5467-E601-1193-1D618368476F}"/>
              </a:ext>
            </a:extLst>
          </p:cNvPr>
          <p:cNvSpPr/>
          <p:nvPr/>
        </p:nvSpPr>
        <p:spPr>
          <a:xfrm rot="16200000">
            <a:off x="4322281" y="2105037"/>
            <a:ext cx="61554" cy="20453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683C45F-F7DB-4561-0CE3-3635241E1C50}"/>
                  </a:ext>
                </a:extLst>
              </p:cNvPr>
              <p:cNvSpPr txBox="1"/>
              <p:nvPr/>
            </p:nvSpPr>
            <p:spPr>
              <a:xfrm>
                <a:off x="3292673" y="3220547"/>
                <a:ext cx="2083055" cy="627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1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100" dirty="0"/>
                  <a:t>   Instance Metrics Snapshots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100" i="1" noProof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100" i="1" noProof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it-IT" sz="1100" b="0" i="1" noProof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100" i="1" noProof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100" i="1" noProof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i="1" noProof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sz="1100" i="1" noProof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00" i="1" noProof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100" i="1" noProof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sz="1100" i="1" noProof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GB" sz="1100" noProof="1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100" b="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noProof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100" i="1" noProof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100" i="1" noProof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100" noProof="1"/>
                  <a:t>never analysed </a:t>
                </a:r>
                <a14:m>
                  <m:oMath xmlns:m="http://schemas.openxmlformats.org/officeDocument/2006/math">
                    <m:r>
                      <a:rPr lang="it-IT" sz="110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1100" i="1" noProof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100" i="1" noProof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1100" noProof="1"/>
              </a:p>
            </p:txBody>
          </p:sp>
        </mc:Choice>
        <mc:Fallback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683C45F-F7DB-4561-0CE3-3635241E1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673" y="3220547"/>
                <a:ext cx="2083055" cy="627351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1BA7E62-3908-0E44-582E-6C480FFBD981}"/>
              </a:ext>
            </a:extLst>
          </p:cNvPr>
          <p:cNvCxnSpPr>
            <a:cxnSpLocks/>
          </p:cNvCxnSpPr>
          <p:nvPr/>
        </p:nvCxnSpPr>
        <p:spPr>
          <a:xfrm>
            <a:off x="5529635" y="2806761"/>
            <a:ext cx="246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EF2E143-3E54-7D13-F54E-D4A8AEDF36E7}"/>
              </a:ext>
            </a:extLst>
          </p:cNvPr>
          <p:cNvSpPr txBox="1"/>
          <p:nvPr/>
        </p:nvSpPr>
        <p:spPr>
          <a:xfrm>
            <a:off x="5852330" y="2540215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During each Analysis execution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C68607E-E1FA-4409-49C6-CF3F76FBD397}"/>
              </a:ext>
            </a:extLst>
          </p:cNvPr>
          <p:cNvSpPr/>
          <p:nvPr/>
        </p:nvSpPr>
        <p:spPr>
          <a:xfrm>
            <a:off x="8369607" y="2607924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BF56798E-67B5-6DFB-BE91-F1238F29147D}"/>
                  </a:ext>
                </a:extLst>
              </p:cNvPr>
              <p:cNvSpPr txBox="1"/>
              <p:nvPr/>
            </p:nvSpPr>
            <p:spPr>
              <a:xfrm>
                <a:off x="3429959" y="2322978"/>
                <a:ext cx="3972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BF56798E-67B5-6DFB-BE91-F1238F291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959" y="2322978"/>
                <a:ext cx="397225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7E1B0F9-7CC2-BD4B-6568-59E0C9EB3C66}"/>
                  </a:ext>
                </a:extLst>
              </p:cNvPr>
              <p:cNvSpPr txBox="1"/>
              <p:nvPr/>
            </p:nvSpPr>
            <p:spPr>
              <a:xfrm>
                <a:off x="4414888" y="2322978"/>
                <a:ext cx="3815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7E1B0F9-7CC2-BD4B-6568-59E0C9EB3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888" y="2322978"/>
                <a:ext cx="38157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DA4282D3-5E0C-DCF5-63A6-4B371708BDFE}"/>
                  </a:ext>
                </a:extLst>
              </p:cNvPr>
              <p:cNvSpPr txBox="1"/>
              <p:nvPr/>
            </p:nvSpPr>
            <p:spPr>
              <a:xfrm>
                <a:off x="4902086" y="2322977"/>
                <a:ext cx="4102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DA4282D3-5E0C-DCF5-63A6-4B371708B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86" y="2322977"/>
                <a:ext cx="410241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D74D1F2-E4BF-95F6-0CCF-C7D8F8FD86E8}"/>
              </a:ext>
            </a:extLst>
          </p:cNvPr>
          <p:cNvSpPr txBox="1"/>
          <p:nvPr/>
        </p:nvSpPr>
        <p:spPr>
          <a:xfrm>
            <a:off x="7938256" y="3161399"/>
            <a:ext cx="115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QoS Value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B2191C51-C74E-4588-A44F-81C9E884218F}"/>
              </a:ext>
            </a:extLst>
          </p:cNvPr>
          <p:cNvSpPr/>
          <p:nvPr/>
        </p:nvSpPr>
        <p:spPr>
          <a:xfrm>
            <a:off x="3464354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929E818-C5A8-2E7C-F9F9-019FF92005C3}"/>
              </a:ext>
            </a:extLst>
          </p:cNvPr>
          <p:cNvSpPr/>
          <p:nvPr/>
        </p:nvSpPr>
        <p:spPr>
          <a:xfrm>
            <a:off x="3974106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85EE9EA-9D04-F0A7-2A79-81EF7C2730AC}"/>
              </a:ext>
            </a:extLst>
          </p:cNvPr>
          <p:cNvSpPr txBox="1"/>
          <p:nvPr/>
        </p:nvSpPr>
        <p:spPr>
          <a:xfrm>
            <a:off x="4451819" y="44248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33EAC7E7-7DF0-7057-0C44-B014038150EC}"/>
              </a:ext>
            </a:extLst>
          </p:cNvPr>
          <p:cNvSpPr/>
          <p:nvPr/>
        </p:nvSpPr>
        <p:spPr>
          <a:xfrm>
            <a:off x="4966117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45D6B610-F209-167D-7B69-3D660255822F}"/>
              </a:ext>
            </a:extLst>
          </p:cNvPr>
          <p:cNvSpPr/>
          <p:nvPr/>
        </p:nvSpPr>
        <p:spPr>
          <a:xfrm>
            <a:off x="5468589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DDBCD152-8D1D-80A9-25F9-6D0AB1390F05}"/>
              </a:ext>
            </a:extLst>
          </p:cNvPr>
          <p:cNvSpPr/>
          <p:nvPr/>
        </p:nvSpPr>
        <p:spPr>
          <a:xfrm>
            <a:off x="5978341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759FBFB-7C2D-A1F9-5EE6-66CE5BB8F1BE}"/>
              </a:ext>
            </a:extLst>
          </p:cNvPr>
          <p:cNvSpPr txBox="1"/>
          <p:nvPr/>
        </p:nvSpPr>
        <p:spPr>
          <a:xfrm>
            <a:off x="6456054" y="44248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7B2F8E6-02ED-AAA0-FF56-315F3B0D21F8}"/>
              </a:ext>
            </a:extLst>
          </p:cNvPr>
          <p:cNvSpPr/>
          <p:nvPr/>
        </p:nvSpPr>
        <p:spPr>
          <a:xfrm>
            <a:off x="6970352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3F512C21-4239-F63F-094F-52F03DD23628}"/>
              </a:ext>
            </a:extLst>
          </p:cNvPr>
          <p:cNvCxnSpPr>
            <a:cxnSpLocks/>
          </p:cNvCxnSpPr>
          <p:nvPr/>
        </p:nvCxnSpPr>
        <p:spPr>
          <a:xfrm flipH="1">
            <a:off x="7260284" y="3441111"/>
            <a:ext cx="901748" cy="8238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2E6C3751-37D8-4D96-71C2-960FF4E0C745}"/>
              </a:ext>
            </a:extLst>
          </p:cNvPr>
          <p:cNvSpPr/>
          <p:nvPr/>
        </p:nvSpPr>
        <p:spPr>
          <a:xfrm>
            <a:off x="8369607" y="404397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7BFF56E-2FEE-AEC3-2E91-3DFEB2BAA7FD}"/>
              </a:ext>
            </a:extLst>
          </p:cNvPr>
          <p:cNvSpPr txBox="1"/>
          <p:nvPr/>
        </p:nvSpPr>
        <p:spPr>
          <a:xfrm>
            <a:off x="8703296" y="412694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Valid value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BE2A9732-5824-8542-AA5A-1261555D1860}"/>
              </a:ext>
            </a:extLst>
          </p:cNvPr>
          <p:cNvSpPr/>
          <p:nvPr/>
        </p:nvSpPr>
        <p:spPr>
          <a:xfrm>
            <a:off x="8369607" y="4646946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6C920F5-3A8A-BF47-3A14-989D8D4FF623}"/>
              </a:ext>
            </a:extLst>
          </p:cNvPr>
          <p:cNvSpPr txBox="1"/>
          <p:nvPr/>
        </p:nvSpPr>
        <p:spPr>
          <a:xfrm>
            <a:off x="8703296" y="4722438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Invalid value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253D019E-219E-6E3A-074E-FA9D2185DE96}"/>
              </a:ext>
            </a:extLst>
          </p:cNvPr>
          <p:cNvSpPr txBox="1"/>
          <p:nvPr/>
        </p:nvSpPr>
        <p:spPr>
          <a:xfrm>
            <a:off x="3223637" y="4695626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First value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C955A5F-3E03-5986-6AEC-7A24B15B1A60}"/>
              </a:ext>
            </a:extLst>
          </p:cNvPr>
          <p:cNvSpPr txBox="1"/>
          <p:nvPr/>
        </p:nvSpPr>
        <p:spPr>
          <a:xfrm>
            <a:off x="6680746" y="4695626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Latest value</a:t>
            </a:r>
          </a:p>
        </p:txBody>
      </p:sp>
      <p:sp>
        <p:nvSpPr>
          <p:cNvPr id="78" name="Parentesi quadra aperta 77">
            <a:extLst>
              <a:ext uri="{FF2B5EF4-FFF2-40B4-BE49-F238E27FC236}">
                <a16:creationId xmlns:a16="http://schemas.microsoft.com/office/drawing/2014/main" id="{9442087F-68C2-ECC8-E1CF-210F147ABC8D}"/>
              </a:ext>
            </a:extLst>
          </p:cNvPr>
          <p:cNvSpPr/>
          <p:nvPr/>
        </p:nvSpPr>
        <p:spPr>
          <a:xfrm rot="16200000">
            <a:off x="5372773" y="2825831"/>
            <a:ext cx="45719" cy="43085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4021F37A-DE98-08CF-D971-BFD789DC8081}"/>
              </a:ext>
            </a:extLst>
          </p:cNvPr>
          <p:cNvSpPr txBox="1"/>
          <p:nvPr/>
        </p:nvSpPr>
        <p:spPr>
          <a:xfrm>
            <a:off x="5329557" y="5004810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QoS History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D53BEA2E-F617-0A29-043D-81BCF6501A5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243251" y="1489208"/>
            <a:ext cx="2695006" cy="111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>
            <a:extLst>
              <a:ext uri="{FF2B5EF4-FFF2-40B4-BE49-F238E27FC236}">
                <a16:creationId xmlns:a16="http://schemas.microsoft.com/office/drawing/2014/main" id="{2D8FA901-8FA1-C368-6ED3-BFBC960A0FFD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5365842" y="4052812"/>
            <a:ext cx="0" cy="128127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29C58856-83C0-BC17-2297-F10673531D56}"/>
              </a:ext>
            </a:extLst>
          </p:cNvPr>
          <p:cNvSpPr txBox="1"/>
          <p:nvPr/>
        </p:nvSpPr>
        <p:spPr>
          <a:xfrm>
            <a:off x="4324314" y="5334091"/>
            <a:ext cx="2083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Invalidation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EDB3B5C-BAF4-EA1F-35EC-577EE56DC45D}"/>
                  </a:ext>
                </a:extLst>
              </p:cNvPr>
              <p:cNvSpPr txBox="1"/>
              <p:nvPr/>
            </p:nvSpPr>
            <p:spPr>
              <a:xfrm>
                <a:off x="9562807" y="833569"/>
                <a:ext cx="2644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EDB3B5C-BAF4-EA1F-35EC-577EE56DC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07" y="833569"/>
                <a:ext cx="264496" cy="215444"/>
              </a:xfrm>
              <a:prstGeom prst="rect">
                <a:avLst/>
              </a:prstGeom>
              <a:blipFill>
                <a:blip r:embed="rId14"/>
                <a:stretch>
                  <a:fillRect l="-28571" r="-28571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1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17598A6-D4E3-0D7C-7201-70A84971D48C}"/>
              </a:ext>
            </a:extLst>
          </p:cNvPr>
          <p:cNvSpPr/>
          <p:nvPr/>
        </p:nvSpPr>
        <p:spPr>
          <a:xfrm>
            <a:off x="3178438" y="3418644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5E7EA232-17CA-FA06-8273-DD4CAF670EEE}"/>
              </a:ext>
            </a:extLst>
          </p:cNvPr>
          <p:cNvSpPr/>
          <p:nvPr/>
        </p:nvSpPr>
        <p:spPr>
          <a:xfrm>
            <a:off x="3688190" y="3418644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BFF579F-7705-2909-6624-E1AE9BD4B5B4}"/>
              </a:ext>
            </a:extLst>
          </p:cNvPr>
          <p:cNvSpPr txBox="1"/>
          <p:nvPr/>
        </p:nvSpPr>
        <p:spPr>
          <a:xfrm>
            <a:off x="4165903" y="35785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424546A-9347-E879-4086-02216F9565BF}"/>
              </a:ext>
            </a:extLst>
          </p:cNvPr>
          <p:cNvSpPr/>
          <p:nvPr/>
        </p:nvSpPr>
        <p:spPr>
          <a:xfrm>
            <a:off x="4680201" y="3418644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61327680-4347-12DE-0E58-009EF9E995C0}"/>
              </a:ext>
            </a:extLst>
          </p:cNvPr>
          <p:cNvSpPr/>
          <p:nvPr/>
        </p:nvSpPr>
        <p:spPr>
          <a:xfrm>
            <a:off x="5182673" y="3418644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940932C-6360-1E0C-7DBE-7B0EB1BCB37C}"/>
              </a:ext>
            </a:extLst>
          </p:cNvPr>
          <p:cNvSpPr/>
          <p:nvPr/>
        </p:nvSpPr>
        <p:spPr>
          <a:xfrm>
            <a:off x="5692425" y="3418644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FD7623D-DFCE-1E78-FDC0-E9295C65F93F}"/>
              </a:ext>
            </a:extLst>
          </p:cNvPr>
          <p:cNvSpPr txBox="1"/>
          <p:nvPr/>
        </p:nvSpPr>
        <p:spPr>
          <a:xfrm>
            <a:off x="6170138" y="35785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8A6A48F3-F28C-14F1-0EA8-EDE54CF77FA0}"/>
              </a:ext>
            </a:extLst>
          </p:cNvPr>
          <p:cNvSpPr/>
          <p:nvPr/>
        </p:nvSpPr>
        <p:spPr>
          <a:xfrm>
            <a:off x="6684436" y="3418644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Parentesi quadra aperta 57">
            <a:extLst>
              <a:ext uri="{FF2B5EF4-FFF2-40B4-BE49-F238E27FC236}">
                <a16:creationId xmlns:a16="http://schemas.microsoft.com/office/drawing/2014/main" id="{BA8F37DF-00BF-4EC7-E84D-8885A27FC759}"/>
              </a:ext>
            </a:extLst>
          </p:cNvPr>
          <p:cNvSpPr/>
          <p:nvPr/>
        </p:nvSpPr>
        <p:spPr>
          <a:xfrm rot="16200000">
            <a:off x="6328060" y="3201877"/>
            <a:ext cx="45719" cy="15749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98EC977-6186-5A26-E0F5-A472CE43E639}"/>
                  </a:ext>
                </a:extLst>
              </p:cNvPr>
              <p:cNvSpPr txBox="1"/>
              <p:nvPr/>
            </p:nvSpPr>
            <p:spPr>
              <a:xfrm>
                <a:off x="5280881" y="4038738"/>
                <a:ext cx="20830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100" dirty="0"/>
                  <a:t>   Valid Values</a:t>
                </a:r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98EC977-6186-5A26-E0F5-A472CE43E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881" y="4038738"/>
                <a:ext cx="2083055" cy="261610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13148B01-2152-D80A-6543-00AA2C621B33}"/>
              </a:ext>
            </a:extLst>
          </p:cNvPr>
          <p:cNvCxnSpPr>
            <a:cxnSpLocks/>
          </p:cNvCxnSpPr>
          <p:nvPr/>
        </p:nvCxnSpPr>
        <p:spPr>
          <a:xfrm>
            <a:off x="7530588" y="3647414"/>
            <a:ext cx="246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5E46A5C4-5960-4A5A-9235-BF7380F39025}"/>
              </a:ext>
            </a:extLst>
          </p:cNvPr>
          <p:cNvSpPr txBox="1"/>
          <p:nvPr/>
        </p:nvSpPr>
        <p:spPr>
          <a:xfrm>
            <a:off x="7811758" y="3381151"/>
            <a:ext cx="1879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During each Analysis execution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42CE3DE3-994A-3BC8-45DB-155054323B20}"/>
              </a:ext>
            </a:extLst>
          </p:cNvPr>
          <p:cNvSpPr/>
          <p:nvPr/>
        </p:nvSpPr>
        <p:spPr>
          <a:xfrm>
            <a:off x="10451173" y="3418643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E71ED39-B64C-B5B8-049D-84F376AF1C44}"/>
              </a:ext>
            </a:extLst>
          </p:cNvPr>
          <p:cNvSpPr txBox="1"/>
          <p:nvPr/>
        </p:nvSpPr>
        <p:spPr>
          <a:xfrm>
            <a:off x="9954266" y="3886968"/>
            <a:ext cx="1283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Service QoS Current Value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1AE9749-CCDE-4BFD-3ADE-9B3C96246797}"/>
              </a:ext>
            </a:extLst>
          </p:cNvPr>
          <p:cNvSpPr/>
          <p:nvPr/>
        </p:nvSpPr>
        <p:spPr>
          <a:xfrm>
            <a:off x="3465594" y="489768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F7C4F12-D6EA-CCB1-82F4-C4461B23AECA}"/>
              </a:ext>
            </a:extLst>
          </p:cNvPr>
          <p:cNvSpPr/>
          <p:nvPr/>
        </p:nvSpPr>
        <p:spPr>
          <a:xfrm>
            <a:off x="3696315" y="719338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D72F764C-288F-6DFA-C727-A1951BA24F08}"/>
              </a:ext>
            </a:extLst>
          </p:cNvPr>
          <p:cNvSpPr/>
          <p:nvPr/>
        </p:nvSpPr>
        <p:spPr>
          <a:xfrm>
            <a:off x="4288230" y="78628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4A85217-A72E-BF80-04BD-5C23F5E1AD20}"/>
              </a:ext>
            </a:extLst>
          </p:cNvPr>
          <p:cNvSpPr/>
          <p:nvPr/>
        </p:nvSpPr>
        <p:spPr>
          <a:xfrm>
            <a:off x="3971533" y="1275877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5651320-6C03-F7D1-7AB6-C3CEDC250C8A}"/>
              </a:ext>
            </a:extLst>
          </p:cNvPr>
          <p:cNvSpPr txBox="1"/>
          <p:nvPr/>
        </p:nvSpPr>
        <p:spPr>
          <a:xfrm>
            <a:off x="3306020" y="1941798"/>
            <a:ext cx="1620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Latest values of all </a:t>
            </a:r>
          </a:p>
          <a:p>
            <a:pPr algn="ctr"/>
            <a:r>
              <a:rPr lang="en-GB" sz="1100" dirty="0"/>
              <a:t>the instances of a service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3C929AF-EA29-B6E8-6C07-FA81BD384DD4}"/>
              </a:ext>
            </a:extLst>
          </p:cNvPr>
          <p:cNvCxnSpPr>
            <a:cxnSpLocks/>
          </p:cNvCxnSpPr>
          <p:nvPr/>
        </p:nvCxnSpPr>
        <p:spPr>
          <a:xfrm>
            <a:off x="5204624" y="1174822"/>
            <a:ext cx="246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10D73B22-69FA-ABE5-2613-50A6D11EDA7F}"/>
              </a:ext>
            </a:extLst>
          </p:cNvPr>
          <p:cNvSpPr/>
          <p:nvPr/>
        </p:nvSpPr>
        <p:spPr>
          <a:xfrm>
            <a:off x="8015450" y="971667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46DCE52E-2D76-07DC-EF7A-F6360D1AF781}"/>
              </a:ext>
            </a:extLst>
          </p:cNvPr>
          <p:cNvSpPr txBox="1"/>
          <p:nvPr/>
        </p:nvSpPr>
        <p:spPr>
          <a:xfrm>
            <a:off x="7323493" y="1442824"/>
            <a:ext cx="1673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Latest value of the service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8CFE8876-2566-4213-EC7F-9A3EF902D520}"/>
                  </a:ext>
                </a:extLst>
              </p:cNvPr>
              <p:cNvSpPr txBox="1"/>
              <p:nvPr/>
            </p:nvSpPr>
            <p:spPr>
              <a:xfrm>
                <a:off x="295459" y="959378"/>
                <a:ext cx="29059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𝑠𝑒𝑟𝑣𝑖𝑐𝑒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𝑖𝑛𝑠𝑡𝑎𝑛𝑐𝑒</m:t>
                      </m:r>
                    </m:oMath>
                  </m:oMathPara>
                </a14:m>
                <a:endParaRPr lang="it-I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𝑙𝑎𝑡𝑒𝑠𝑡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8CFE8876-2566-4213-EC7F-9A3EF902D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9" y="959378"/>
                <a:ext cx="2905924" cy="430887"/>
              </a:xfrm>
              <a:prstGeom prst="rect">
                <a:avLst/>
              </a:prstGeom>
              <a:blipFill>
                <a:blip r:embed="rId3"/>
                <a:stretch>
                  <a:fillRect l="-870" t="-5714" r="-435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6B2C5E5D-2E0D-5741-4346-3C59E395E6ED}"/>
                  </a:ext>
                </a:extLst>
              </p:cNvPr>
              <p:cNvSpPr txBox="1"/>
              <p:nvPr/>
            </p:nvSpPr>
            <p:spPr>
              <a:xfrm>
                <a:off x="295459" y="3538290"/>
                <a:ext cx="24095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𝑠𝑒𝑟𝑣𝑖𝑐𝑒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𝑣𝑎𝑙𝑖𝑑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6B2C5E5D-2E0D-5741-4346-3C59E395E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9" y="3538290"/>
                <a:ext cx="2409570" cy="215444"/>
              </a:xfrm>
              <a:prstGeom prst="rect">
                <a:avLst/>
              </a:prstGeom>
              <a:blipFill>
                <a:blip r:embed="rId4"/>
                <a:stretch>
                  <a:fillRect l="-1047" t="-11111" r="-1047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tangolo 85">
            <a:extLst>
              <a:ext uri="{FF2B5EF4-FFF2-40B4-BE49-F238E27FC236}">
                <a16:creationId xmlns:a16="http://schemas.microsoft.com/office/drawing/2014/main" id="{535286B7-E41B-E572-52F2-67A5C76356A8}"/>
              </a:ext>
            </a:extLst>
          </p:cNvPr>
          <p:cNvSpPr/>
          <p:nvPr/>
        </p:nvSpPr>
        <p:spPr>
          <a:xfrm>
            <a:off x="5182673" y="4702795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03EB2BCD-0ECF-D653-E549-F9E7CB777859}"/>
              </a:ext>
            </a:extLst>
          </p:cNvPr>
          <p:cNvSpPr/>
          <p:nvPr/>
        </p:nvSpPr>
        <p:spPr>
          <a:xfrm>
            <a:off x="5692425" y="4702795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6C3509C8-C573-DDFD-07C8-612FFE1A1135}"/>
              </a:ext>
            </a:extLst>
          </p:cNvPr>
          <p:cNvSpPr txBox="1"/>
          <p:nvPr/>
        </p:nvSpPr>
        <p:spPr>
          <a:xfrm>
            <a:off x="6170138" y="4862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4CB2A7DB-F467-55F6-0971-732643CADE87}"/>
              </a:ext>
            </a:extLst>
          </p:cNvPr>
          <p:cNvSpPr/>
          <p:nvPr/>
        </p:nvSpPr>
        <p:spPr>
          <a:xfrm>
            <a:off x="6684436" y="4702795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8F5D39CA-6351-CC93-E09F-2B4064A4D7E6}"/>
              </a:ext>
            </a:extLst>
          </p:cNvPr>
          <p:cNvSpPr/>
          <p:nvPr/>
        </p:nvSpPr>
        <p:spPr>
          <a:xfrm>
            <a:off x="3178438" y="4702795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7F1069CF-AB81-447B-F41A-5CF902947103}"/>
              </a:ext>
            </a:extLst>
          </p:cNvPr>
          <p:cNvSpPr/>
          <p:nvPr/>
        </p:nvSpPr>
        <p:spPr>
          <a:xfrm>
            <a:off x="3688190" y="4702795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D2265E0A-0D79-0082-89A6-3C5D10E0889E}"/>
              </a:ext>
            </a:extLst>
          </p:cNvPr>
          <p:cNvSpPr txBox="1"/>
          <p:nvPr/>
        </p:nvSpPr>
        <p:spPr>
          <a:xfrm>
            <a:off x="4165903" y="4862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790DC27D-71AC-4C28-E72B-A7B794063AF9}"/>
              </a:ext>
            </a:extLst>
          </p:cNvPr>
          <p:cNvSpPr/>
          <p:nvPr/>
        </p:nvSpPr>
        <p:spPr>
          <a:xfrm>
            <a:off x="4680201" y="4702795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2D8CBC0A-F4FC-E7A0-31CB-F40C7F8F5848}"/>
                  </a:ext>
                </a:extLst>
              </p:cNvPr>
              <p:cNvSpPr txBox="1"/>
              <p:nvPr/>
            </p:nvSpPr>
            <p:spPr>
              <a:xfrm>
                <a:off x="2081682" y="4824441"/>
                <a:ext cx="6015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𝐴𝐹𝑇𝐸𝑅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2D8CBC0A-F4FC-E7A0-31CB-F40C7F8F5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682" y="4824441"/>
                <a:ext cx="601575" cy="215444"/>
              </a:xfrm>
              <a:prstGeom prst="rect">
                <a:avLst/>
              </a:prstGeom>
              <a:blipFill>
                <a:blip r:embed="rId5"/>
                <a:stretch>
                  <a:fillRect l="-6122" r="-4082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06DA23A0-A721-D6E2-C982-8AAF3D539D47}"/>
              </a:ext>
            </a:extLst>
          </p:cNvPr>
          <p:cNvSpPr txBox="1"/>
          <p:nvPr/>
        </p:nvSpPr>
        <p:spPr>
          <a:xfrm>
            <a:off x="5499438" y="889895"/>
            <a:ext cx="1879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During each Analysis execution</a:t>
            </a:r>
          </a:p>
        </p:txBody>
      </p:sp>
      <p:sp>
        <p:nvSpPr>
          <p:cNvPr id="2" name="Parentesi quadra aperta 1">
            <a:extLst>
              <a:ext uri="{FF2B5EF4-FFF2-40B4-BE49-F238E27FC236}">
                <a16:creationId xmlns:a16="http://schemas.microsoft.com/office/drawing/2014/main" id="{D2006FFD-0C45-81D0-53B5-88718273081B}"/>
              </a:ext>
            </a:extLst>
          </p:cNvPr>
          <p:cNvSpPr/>
          <p:nvPr/>
        </p:nvSpPr>
        <p:spPr>
          <a:xfrm rot="16200000">
            <a:off x="5146369" y="2126271"/>
            <a:ext cx="45719" cy="43085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0F7B1F-7CF5-C86A-9791-65B4AC447023}"/>
              </a:ext>
            </a:extLst>
          </p:cNvPr>
          <p:cNvSpPr txBox="1"/>
          <p:nvPr/>
        </p:nvSpPr>
        <p:spPr>
          <a:xfrm>
            <a:off x="4651581" y="4311146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QoS History</a:t>
            </a:r>
          </a:p>
        </p:txBody>
      </p:sp>
      <p:sp>
        <p:nvSpPr>
          <p:cNvPr id="4" name="Parentesi quadra aperta 3">
            <a:extLst>
              <a:ext uri="{FF2B5EF4-FFF2-40B4-BE49-F238E27FC236}">
                <a16:creationId xmlns:a16="http://schemas.microsoft.com/office/drawing/2014/main" id="{57FA0A08-3CF4-D099-C925-0229CC11FF9C}"/>
              </a:ext>
            </a:extLst>
          </p:cNvPr>
          <p:cNvSpPr/>
          <p:nvPr/>
        </p:nvSpPr>
        <p:spPr>
          <a:xfrm rot="16200000">
            <a:off x="5146369" y="3070689"/>
            <a:ext cx="45719" cy="43085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E503D6-A8DA-DF14-B3FE-30A9AB731B48}"/>
              </a:ext>
            </a:extLst>
          </p:cNvPr>
          <p:cNvSpPr txBox="1"/>
          <p:nvPr/>
        </p:nvSpPr>
        <p:spPr>
          <a:xfrm>
            <a:off x="4651581" y="5255564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QoS History</a:t>
            </a:r>
          </a:p>
        </p:txBody>
      </p:sp>
    </p:spTree>
    <p:extLst>
      <p:ext uri="{BB962C8B-B14F-4D97-AF65-F5344CB8AC3E}">
        <p14:creationId xmlns:p14="http://schemas.microsoft.com/office/powerpoint/2010/main" val="155613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tangolo 85">
            <a:extLst>
              <a:ext uri="{FF2B5EF4-FFF2-40B4-BE49-F238E27FC236}">
                <a16:creationId xmlns:a16="http://schemas.microsoft.com/office/drawing/2014/main" id="{535286B7-E41B-E572-52F2-67A5C76356A8}"/>
              </a:ext>
            </a:extLst>
          </p:cNvPr>
          <p:cNvSpPr/>
          <p:nvPr/>
        </p:nvSpPr>
        <p:spPr>
          <a:xfrm>
            <a:off x="5408354" y="199354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03EB2BCD-0ECF-D653-E549-F9E7CB777859}"/>
              </a:ext>
            </a:extLst>
          </p:cNvPr>
          <p:cNvSpPr/>
          <p:nvPr/>
        </p:nvSpPr>
        <p:spPr>
          <a:xfrm>
            <a:off x="5918106" y="199354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6C3509C8-C573-DDFD-07C8-612FFE1A1135}"/>
              </a:ext>
            </a:extLst>
          </p:cNvPr>
          <p:cNvSpPr txBox="1"/>
          <p:nvPr/>
        </p:nvSpPr>
        <p:spPr>
          <a:xfrm>
            <a:off x="6395819" y="21534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4CB2A7DB-F467-55F6-0971-732643CADE87}"/>
              </a:ext>
            </a:extLst>
          </p:cNvPr>
          <p:cNvSpPr/>
          <p:nvPr/>
        </p:nvSpPr>
        <p:spPr>
          <a:xfrm>
            <a:off x="6910117" y="199354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8F5D39CA-6351-CC93-E09F-2B4064A4D7E6}"/>
              </a:ext>
            </a:extLst>
          </p:cNvPr>
          <p:cNvSpPr/>
          <p:nvPr/>
        </p:nvSpPr>
        <p:spPr>
          <a:xfrm>
            <a:off x="3404119" y="199354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7F1069CF-AB81-447B-F41A-5CF902947103}"/>
              </a:ext>
            </a:extLst>
          </p:cNvPr>
          <p:cNvSpPr/>
          <p:nvPr/>
        </p:nvSpPr>
        <p:spPr>
          <a:xfrm>
            <a:off x="3913871" y="199354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D2265E0A-0D79-0082-89A6-3C5D10E0889E}"/>
              </a:ext>
            </a:extLst>
          </p:cNvPr>
          <p:cNvSpPr txBox="1"/>
          <p:nvPr/>
        </p:nvSpPr>
        <p:spPr>
          <a:xfrm>
            <a:off x="4391584" y="21534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790DC27D-71AC-4C28-E72B-A7B794063AF9}"/>
              </a:ext>
            </a:extLst>
          </p:cNvPr>
          <p:cNvSpPr/>
          <p:nvPr/>
        </p:nvSpPr>
        <p:spPr>
          <a:xfrm>
            <a:off x="4905882" y="199354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2D8CBC0A-F4FC-E7A0-31CB-F40C7F8F5848}"/>
                  </a:ext>
                </a:extLst>
              </p:cNvPr>
              <p:cNvSpPr txBox="1"/>
              <p:nvPr/>
            </p:nvSpPr>
            <p:spPr>
              <a:xfrm>
                <a:off x="2193858" y="2107273"/>
                <a:ext cx="6015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𝐴𝐹𝑇𝐸𝑅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2D8CBC0A-F4FC-E7A0-31CB-F40C7F8F5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58" y="2107273"/>
                <a:ext cx="601575" cy="215444"/>
              </a:xfrm>
              <a:prstGeom prst="rect">
                <a:avLst/>
              </a:prstGeom>
              <a:blipFill>
                <a:blip r:embed="rId2"/>
                <a:stretch>
                  <a:fillRect l="-6122" r="-4082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1">
            <a:extLst>
              <a:ext uri="{FF2B5EF4-FFF2-40B4-BE49-F238E27FC236}">
                <a16:creationId xmlns:a16="http://schemas.microsoft.com/office/drawing/2014/main" id="{6E3AEA3F-FA87-2469-75B4-571C7D6C1669}"/>
              </a:ext>
            </a:extLst>
          </p:cNvPr>
          <p:cNvSpPr/>
          <p:nvPr/>
        </p:nvSpPr>
        <p:spPr>
          <a:xfrm>
            <a:off x="3404119" y="768615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796AB78-0445-DE81-6984-8837A36DA864}"/>
              </a:ext>
            </a:extLst>
          </p:cNvPr>
          <p:cNvSpPr/>
          <p:nvPr/>
        </p:nvSpPr>
        <p:spPr>
          <a:xfrm>
            <a:off x="3913871" y="768615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AFDC05-E33E-5F40-E524-48E21A1979CD}"/>
              </a:ext>
            </a:extLst>
          </p:cNvPr>
          <p:cNvSpPr txBox="1"/>
          <p:nvPr/>
        </p:nvSpPr>
        <p:spPr>
          <a:xfrm>
            <a:off x="4391584" y="9285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0542953-C5CF-52CB-477E-D6F2A094173F}"/>
              </a:ext>
            </a:extLst>
          </p:cNvPr>
          <p:cNvSpPr/>
          <p:nvPr/>
        </p:nvSpPr>
        <p:spPr>
          <a:xfrm>
            <a:off x="4905882" y="768615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10F12AA-6B6E-7998-B2DC-A7CDA2F7780C}"/>
              </a:ext>
            </a:extLst>
          </p:cNvPr>
          <p:cNvSpPr/>
          <p:nvPr/>
        </p:nvSpPr>
        <p:spPr>
          <a:xfrm>
            <a:off x="5408354" y="768615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00B6F40-11C5-9D10-2E03-B17B559D0E45}"/>
              </a:ext>
            </a:extLst>
          </p:cNvPr>
          <p:cNvSpPr/>
          <p:nvPr/>
        </p:nvSpPr>
        <p:spPr>
          <a:xfrm>
            <a:off x="5918106" y="768615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11FE4E-BA20-4A55-7C8E-94E1EBCCBB52}"/>
              </a:ext>
            </a:extLst>
          </p:cNvPr>
          <p:cNvSpPr txBox="1"/>
          <p:nvPr/>
        </p:nvSpPr>
        <p:spPr>
          <a:xfrm>
            <a:off x="6395819" y="9285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DA85A59-AA8A-9B36-B393-3877B67A8DAA}"/>
              </a:ext>
            </a:extLst>
          </p:cNvPr>
          <p:cNvSpPr/>
          <p:nvPr/>
        </p:nvSpPr>
        <p:spPr>
          <a:xfrm>
            <a:off x="6910117" y="768615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0DBF00C-9470-EC3F-1277-F78D8E012D02}"/>
              </a:ext>
            </a:extLst>
          </p:cNvPr>
          <p:cNvCxnSpPr>
            <a:cxnSpLocks/>
          </p:cNvCxnSpPr>
          <p:nvPr/>
        </p:nvCxnSpPr>
        <p:spPr>
          <a:xfrm>
            <a:off x="7756269" y="997385"/>
            <a:ext cx="246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821B66-399D-0DD5-870D-CAA3B83AA84F}"/>
              </a:ext>
            </a:extLst>
          </p:cNvPr>
          <p:cNvSpPr txBox="1"/>
          <p:nvPr/>
        </p:nvSpPr>
        <p:spPr>
          <a:xfrm>
            <a:off x="8037439" y="731122"/>
            <a:ext cx="1879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During each Analysis execution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D17915C-82A4-CD70-08CE-83E8772AB30D}"/>
              </a:ext>
            </a:extLst>
          </p:cNvPr>
          <p:cNvSpPr/>
          <p:nvPr/>
        </p:nvSpPr>
        <p:spPr>
          <a:xfrm>
            <a:off x="10676854" y="768614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D62652D-92A2-23FD-17C7-B6D2C95006B2}"/>
              </a:ext>
            </a:extLst>
          </p:cNvPr>
          <p:cNvSpPr txBox="1"/>
          <p:nvPr/>
        </p:nvSpPr>
        <p:spPr>
          <a:xfrm>
            <a:off x="10179947" y="1236939"/>
            <a:ext cx="1283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Instance QoS Current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EFD9466-0D1F-A50F-A57F-62AF3FB1CE83}"/>
                  </a:ext>
                </a:extLst>
              </p:cNvPr>
              <p:cNvSpPr txBox="1"/>
              <p:nvPr/>
            </p:nvSpPr>
            <p:spPr>
              <a:xfrm>
                <a:off x="479555" y="750323"/>
                <a:ext cx="26114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𝑖𝑛𝑠𝑡𝑎𝑛𝑐𝑒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𝑠𝑒𝑟𝑣𝑖𝑐𝑒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𝑄𝑜𝑆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𝐶𝑢𝑟𝑟𝑒𝑛𝑡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EFD9466-0D1F-A50F-A57F-62AF3FB1C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55" y="750323"/>
                <a:ext cx="2611421" cy="430887"/>
              </a:xfrm>
              <a:prstGeom prst="rect">
                <a:avLst/>
              </a:prstGeom>
              <a:blipFill>
                <a:blip r:embed="rId3"/>
                <a:stretch>
                  <a:fillRect l="-966" t="-5714" r="-2415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arentesi quadra aperta 14">
            <a:extLst>
              <a:ext uri="{FF2B5EF4-FFF2-40B4-BE49-F238E27FC236}">
                <a16:creationId xmlns:a16="http://schemas.microsoft.com/office/drawing/2014/main" id="{8CA62E19-680C-16E3-E5EE-8484FB820344}"/>
              </a:ext>
            </a:extLst>
          </p:cNvPr>
          <p:cNvSpPr/>
          <p:nvPr/>
        </p:nvSpPr>
        <p:spPr>
          <a:xfrm rot="16200000">
            <a:off x="6552267" y="555928"/>
            <a:ext cx="45719" cy="15749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2A5D127-1822-1D82-AE4B-427CA1FB586A}"/>
                  </a:ext>
                </a:extLst>
              </p:cNvPr>
              <p:cNvSpPr txBox="1"/>
              <p:nvPr/>
            </p:nvSpPr>
            <p:spPr>
              <a:xfrm>
                <a:off x="5505088" y="1392789"/>
                <a:ext cx="20830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100" dirty="0"/>
                  <a:t>   Valid Values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2A5D127-1822-1D82-AE4B-427CA1FB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88" y="1392789"/>
                <a:ext cx="2083055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12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174</Words>
  <Application>Microsoft Macintosh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Riccio</dc:creator>
  <cp:lastModifiedBy>Vincenzo Riccio</cp:lastModifiedBy>
  <cp:revision>2</cp:revision>
  <dcterms:created xsi:type="dcterms:W3CDTF">2022-10-22T16:14:29Z</dcterms:created>
  <dcterms:modified xsi:type="dcterms:W3CDTF">2022-10-24T18:13:47Z</dcterms:modified>
</cp:coreProperties>
</file>