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08" r:id="rId1"/>
  </p:sldMasterIdLst>
  <p:notesMasterIdLst>
    <p:notesMasterId r:id="rId2"/>
  </p:notesMasterIdLst>
  <p:sldIdLst>
    <p:sldId id="406" r:id="rId3"/>
    <p:sldId id="407" r:id="rId4"/>
    <p:sldId id="408" r:id="rId5"/>
    <p:sldId id="409" r:id="rId6"/>
    <p:sldId id="410" r:id="rId7"/>
    <p:sldId id="411" r:id="rId8"/>
    <p:sldId id="412" r:id="rId9"/>
    <p:sldId id="413" r:id="rId10"/>
    <p:sldId id="414" r:id="rId11"/>
    <p:sldId id="415" r:id="rId12"/>
    <p:sldId id="416" r:id="rId13"/>
    <p:sldId id="41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5" name="Slide Image Placeholder 1"/>
          <p:cNvSpPr>
            <a:spLocks noChangeAspect="1" noRot="1" noGrp="1"/>
          </p:cNvSpPr>
          <p:nvPr>
            <p:ph type="sldImg"/>
          </p:nvPr>
        </p:nvSpPr>
        <p:spPr/>
      </p:sp>
      <p:sp>
        <p:nvSpPr>
          <p:cNvPr id="1048626" name="Notes Placeholder 2"/>
          <p:cNvSpPr>
            <a:spLocks noGrp="1"/>
          </p:cNvSpPr>
          <p:nvPr>
            <p:ph type="body" idx="1"/>
          </p:nvPr>
        </p:nvSpPr>
        <p:spPr/>
        <p:txBody>
          <a:bodyPr/>
          <a:p>
            <a:endParaRPr dirty="0" lang="en-IN"/>
          </a:p>
        </p:txBody>
      </p:sp>
      <p:sp>
        <p:nvSpPr>
          <p:cNvPr id="104862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7"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709" r:id="rId1"/>
    <p:sldLayoutId id="2147483710" r:id="rId2"/>
    <p:sldLayoutId id="2147483711" r:id="rId3"/>
    <p:sldLayoutId id="2147483712" r:id="rId4"/>
    <p:sldLayoutId id="214748371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2"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4" name="TextBox 13"/>
          <p:cNvSpPr txBox="1"/>
          <p:nvPr/>
        </p:nvSpPr>
        <p:spPr>
          <a:xfrm>
            <a:off x="2554542" y="3314150"/>
            <a:ext cx="8610600" cy="2225039"/>
          </a:xfrm>
          <a:prstGeom prst="rect"/>
          <a:noFill/>
        </p:spPr>
        <p:txBody>
          <a:bodyPr rtlCol="0" wrap="square">
            <a:spAutoFit/>
          </a:bodyPr>
          <a:p>
            <a:r>
              <a:rPr sz="2400" lang="en-US"/>
              <a:t>STUDENT NAME:</a:t>
            </a:r>
            <a:r>
              <a:rPr altLang="en-IN" sz="2400" lang="en-US"/>
              <a:t>N</a:t>
            </a:r>
            <a:r>
              <a:rPr altLang="en-IN" sz="2400" lang="en-US"/>
              <a:t>a</a:t>
            </a:r>
            <a:r>
              <a:rPr altLang="en-IN" sz="2400" lang="en-US"/>
              <a:t>n</a:t>
            </a:r>
            <a:r>
              <a:rPr altLang="en-IN" sz="2400" lang="en-US"/>
              <a:t>d</a:t>
            </a:r>
            <a:r>
              <a:rPr altLang="en-IN" sz="2400" lang="en-US"/>
              <a:t>h</a:t>
            </a:r>
            <a:r>
              <a:rPr altLang="en-IN" sz="2400" lang="en-US"/>
              <a:t>i</a:t>
            </a:r>
            <a:r>
              <a:rPr altLang="en-IN" sz="2400" lang="en-US"/>
              <a:t>n</a:t>
            </a:r>
            <a:r>
              <a:rPr altLang="en-IN" sz="2400" lang="en-US"/>
              <a:t>i</a:t>
            </a:r>
            <a:r>
              <a:rPr altLang="en-IN" sz="2400" lang="en-US"/>
              <a:t>.</a:t>
            </a:r>
            <a:r>
              <a:rPr altLang="en-IN" sz="2400" lang="en-US"/>
              <a:t>p</a:t>
            </a:r>
            <a:endParaRPr dirty="0" sz="2400" lang="en-US"/>
          </a:p>
          <a:p>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7</a:t>
            </a:r>
            <a:r>
              <a:rPr altLang="en-IN" dirty="0" sz="2400" lang="en-US"/>
              <a:t>7</a:t>
            </a:r>
            <a:r>
              <a:rPr altLang="en-IN" dirty="0" sz="2400" lang="en-US"/>
              <a:t>3</a:t>
            </a:r>
            <a:r>
              <a:rPr altLang="en-IN" dirty="0" sz="2400" lang="en-US"/>
              <a:t>1</a:t>
            </a:r>
            <a:r>
              <a:rPr altLang="en-IN" dirty="0" sz="2400" lang="en-US"/>
              <a:t>n</a:t>
            </a:r>
            <a:r>
              <a:rPr altLang="en-IN" dirty="0" sz="2400" lang="en-US"/>
              <a:t>a</a:t>
            </a:r>
            <a:r>
              <a:rPr altLang="en-IN" dirty="0" sz="2400" lang="en-US"/>
              <a:t>n</a:t>
            </a:r>
            <a:r>
              <a:rPr altLang="en-IN" dirty="0" sz="2400" lang="en-US"/>
              <a:t>d</a:t>
            </a:r>
            <a:r>
              <a:rPr altLang="en-IN" dirty="0" sz="2400" lang="en-US"/>
              <a:t>h</a:t>
            </a:r>
            <a:r>
              <a:rPr altLang="en-IN" dirty="0" sz="2400" lang="en-US"/>
              <a:t>i</a:t>
            </a:r>
            <a:r>
              <a:rPr altLang="en-IN" dirty="0" sz="2400" lang="en-US"/>
              <a:t>n</a:t>
            </a:r>
            <a:r>
              <a:rPr altLang="en-IN" dirty="0" sz="2400" lang="en-US"/>
              <a:t>i</a:t>
            </a:r>
            <a:r>
              <a:rPr altLang="en-IN" dirty="0" sz="2400" lang="en-US"/>
              <a:t>p</a:t>
            </a:r>
            <a:r>
              <a:rPr altLang="en-IN" dirty="0" sz="2400" lang="en-US"/>
              <a:t>r</a:t>
            </a:r>
            <a:r>
              <a:rPr altLang="en-IN" dirty="0" sz="2400" lang="en-US"/>
              <a:t>a</a:t>
            </a:r>
            <a:r>
              <a:rPr altLang="en-IN" dirty="0" sz="2400" lang="en-US"/>
              <a:t>k</a:t>
            </a:r>
            <a:r>
              <a:rPr altLang="en-IN" dirty="0" sz="2400" lang="en-US"/>
              <a:t>a</a:t>
            </a:r>
            <a:r>
              <a:rPr altLang="en-IN" dirty="0" sz="2400" lang="en-US"/>
              <a:t>s</a:t>
            </a:r>
            <a:r>
              <a:rPr altLang="en-IN" dirty="0" sz="2400" lang="en-US"/>
              <a:t>h</a:t>
            </a:r>
            <a:r>
              <a:rPr altLang="en-IN" dirty="0" sz="2400" lang="en-US"/>
              <a:t>6</a:t>
            </a:r>
            <a:r>
              <a:rPr altLang="en-IN" dirty="0" sz="2400" lang="en-US"/>
              <a:t>3</a:t>
            </a:r>
            <a:r>
              <a:rPr altLang="en-IN" dirty="0" sz="2400" lang="en-US"/>
              <a:t>7</a:t>
            </a:r>
            <a:r>
              <a:rPr altLang="en-IN" dirty="0" sz="2400" lang="en-US"/>
              <a:t>9</a:t>
            </a:r>
            <a:r>
              <a:rPr altLang="en-IN" dirty="0" sz="2400" lang="en-US"/>
              <a:t>@</a:t>
            </a:r>
            <a:r>
              <a:rPr altLang="en-IN" dirty="0" sz="2400" lang="en-US"/>
              <a:t>g</a:t>
            </a:r>
            <a:r>
              <a:rPr altLang="en-IN" dirty="0" sz="2400" lang="en-US"/>
              <a:t>m</a:t>
            </a:r>
            <a:r>
              <a:rPr altLang="en-IN" dirty="0" sz="2400" lang="en-US"/>
              <a:t>a</a:t>
            </a:r>
            <a:r>
              <a:rPr altLang="en-IN" dirty="0" sz="2400" lang="en-US"/>
              <a:t>i</a:t>
            </a:r>
            <a:r>
              <a:rPr altLang="en-IN" dirty="0" sz="2400" lang="en-US"/>
              <a:t>l</a:t>
            </a:r>
            <a:r>
              <a:rPr altLang="en-IN" dirty="0" sz="2400" lang="en-US"/>
              <a:t>.</a:t>
            </a:r>
            <a:r>
              <a:rPr altLang="en-IN" dirty="0" sz="2400" lang="en-US"/>
              <a:t>c</a:t>
            </a:r>
            <a:r>
              <a:rPr altLang="en-IN" dirty="0" sz="2400" lang="en-US"/>
              <a:t>o</a:t>
            </a:r>
            <a:r>
              <a:rPr altLang="en-IN" dirty="0" sz="2400" lang="en-US"/>
              <a:t>m</a:t>
            </a:r>
            <a:endParaRPr altLang="en-US" lang="zh-CN"/>
          </a:p>
          <a:p>
            <a:r>
              <a:rPr dirty="0" sz="2400" lang="en-US"/>
              <a:t>DEPARTMENT:</a:t>
            </a:r>
            <a:r>
              <a:rPr altLang="en-IN" dirty="0" sz="2400" lang="en-US"/>
              <a:t>B</a:t>
            </a:r>
            <a:r>
              <a:rPr altLang="en-IN" dirty="0" sz="2400" lang="en-US"/>
              <a:t>c</a:t>
            </a:r>
            <a:r>
              <a:rPr altLang="en-IN" dirty="0" sz="2400" lang="en-US"/>
              <a:t>o</a:t>
            </a:r>
            <a:r>
              <a:rPr altLang="en-IN" dirty="0" sz="2400" lang="en-US"/>
              <a:t>m</a:t>
            </a:r>
            <a:r>
              <a:rPr altLang="en-IN" dirty="0" sz="2400" lang="en-US"/>
              <a:t> </a:t>
            </a:r>
            <a:r>
              <a:rPr altLang="en-IN" dirty="0" sz="2400" lang="en-US"/>
              <a:t>general </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G</a:t>
            </a:r>
            <a:r>
              <a:rPr altLang="en-IN" dirty="0" sz="2400" lang="en-US"/>
              <a:t>o</a:t>
            </a:r>
            <a:r>
              <a:rPr altLang="en-IN" dirty="0" sz="2400" lang="en-US"/>
              <a:t>v</a:t>
            </a:r>
            <a:r>
              <a:rPr altLang="en-IN" dirty="0" sz="2400" lang="en-US"/>
              <a:t>ernment </a:t>
            </a:r>
            <a:r>
              <a:rPr altLang="en-IN" dirty="0" sz="2400" lang="en-US"/>
              <a:t>arts </a:t>
            </a:r>
            <a:r>
              <a:rPr altLang="en-IN" dirty="0" sz="2400" lang="en-US"/>
              <a:t>and </a:t>
            </a:r>
            <a:r>
              <a:rPr altLang="en-IN" dirty="0" sz="2400" lang="en-US"/>
              <a:t>science </a:t>
            </a:r>
            <a:r>
              <a:rPr altLang="en-IN"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4096000" y="291147"/>
            <a:ext cx="4000000" cy="5958840"/>
          </a:xfrm>
          <a:prstGeom prst="rect"/>
        </p:spPr>
        <p:txBody>
          <a:bodyPr rtlCol="0" wrap="square">
            <a:spAutoFit/>
          </a:bodyPr>
          <a:p>
            <a:r>
              <a:rPr altLang="en-IN" sz="2800" lang="en-US">
                <a:solidFill>
                  <a:srgbClr val="000000"/>
                </a:solidFill>
              </a:rPr>
              <a:t>D</a:t>
            </a:r>
            <a:r>
              <a:rPr altLang="en-IN" sz="2800" lang="en-US">
                <a:solidFill>
                  <a:srgbClr val="000000"/>
                </a:solidFill>
              </a:rPr>
              <a:t>a</a:t>
            </a:r>
            <a:r>
              <a:rPr altLang="en-IN" sz="2800" lang="en-US">
                <a:solidFill>
                  <a:srgbClr val="000000"/>
                </a:solidFill>
              </a:rPr>
              <a:t>t</a:t>
            </a:r>
            <a:r>
              <a:rPr altLang="en-IN" sz="2800" lang="en-US">
                <a:solidFill>
                  <a:srgbClr val="000000"/>
                </a:solidFill>
              </a:rPr>
              <a:t>a</a:t>
            </a:r>
            <a:r>
              <a:rPr altLang="en-IN" sz="2800" lang="en-US">
                <a:solidFill>
                  <a:srgbClr val="000000"/>
                </a:solidFill>
              </a:rPr>
              <a:t> </a:t>
            </a:r>
            <a:r>
              <a:rPr altLang="en-IN" sz="2800" lang="en-US">
                <a:solidFill>
                  <a:srgbClr val="000000"/>
                </a:solidFill>
              </a:rPr>
              <a:t>c</a:t>
            </a:r>
            <a:r>
              <a:rPr altLang="en-IN" sz="2800" lang="en-US">
                <a:solidFill>
                  <a:srgbClr val="000000"/>
                </a:solidFill>
              </a:rPr>
              <a:t>ollection </a:t>
            </a:r>
            <a:endParaRPr sz="2800" lang="en-IN">
              <a:solidFill>
                <a:srgbClr val="000000"/>
              </a:solidFill>
            </a:endParaRPr>
          </a:p>
          <a:p>
            <a:r>
              <a:rPr altLang="en-IN" sz="2800" lang="en-US">
                <a:solidFill>
                  <a:srgbClr val="000000"/>
                </a:solidFill>
              </a:rPr>
              <a:t>1</a:t>
            </a:r>
            <a:r>
              <a:rPr altLang="en-IN" sz="2800" lang="en-US">
                <a:solidFill>
                  <a:srgbClr val="000000"/>
                </a:solidFill>
              </a:rPr>
              <a:t>.</a:t>
            </a:r>
            <a:endParaRPr sz="2800" lang="en-IN">
              <a:solidFill>
                <a:srgbClr val="000000"/>
              </a:solidFill>
            </a:endParaRPr>
          </a:p>
          <a:p>
            <a:r>
              <a:rPr altLang="en-IN" sz="2800" lang="en-US">
                <a:solidFill>
                  <a:srgbClr val="000000"/>
                </a:solidFill>
              </a:rPr>
              <a:t>2</a:t>
            </a:r>
            <a:r>
              <a:rPr altLang="en-IN" sz="2800" lang="en-US">
                <a:solidFill>
                  <a:srgbClr val="000000"/>
                </a:solidFill>
              </a:rPr>
              <a:t>.</a:t>
            </a:r>
            <a:endParaRPr sz="2800" lang="en-IN">
              <a:solidFill>
                <a:srgbClr val="000000"/>
              </a:solidFill>
            </a:endParaRPr>
          </a:p>
          <a:p>
            <a:r>
              <a:rPr altLang="en-IN" sz="2800" lang="en-US">
                <a:solidFill>
                  <a:srgbClr val="000000"/>
                </a:solidFill>
              </a:rPr>
              <a:t>F</a:t>
            </a:r>
            <a:r>
              <a:rPr altLang="en-IN" sz="2800" lang="en-US">
                <a:solidFill>
                  <a:srgbClr val="000000"/>
                </a:solidFill>
              </a:rPr>
              <a:t>e</a:t>
            </a:r>
            <a:r>
              <a:rPr altLang="en-IN" sz="2800" lang="en-US">
                <a:solidFill>
                  <a:srgbClr val="000000"/>
                </a:solidFill>
              </a:rPr>
              <a:t>a</a:t>
            </a:r>
            <a:r>
              <a:rPr altLang="en-IN" sz="2800" lang="en-US">
                <a:solidFill>
                  <a:srgbClr val="000000"/>
                </a:solidFill>
              </a:rPr>
              <a:t>t</a:t>
            </a:r>
            <a:r>
              <a:rPr altLang="en-IN" sz="2800" lang="en-US">
                <a:solidFill>
                  <a:srgbClr val="000000"/>
                </a:solidFill>
              </a:rPr>
              <a:t>ure </a:t>
            </a:r>
            <a:r>
              <a:rPr altLang="en-IN" sz="2800" lang="en-US">
                <a:solidFill>
                  <a:srgbClr val="000000"/>
                </a:solidFill>
              </a:rPr>
              <a:t>collection </a:t>
            </a:r>
            <a:endParaRPr sz="2800" lang="en-IN">
              <a:solidFill>
                <a:srgbClr val="000000"/>
              </a:solidFill>
            </a:endParaRPr>
          </a:p>
          <a:p>
            <a:r>
              <a:rPr altLang="en-IN" sz="2800" lang="en-US">
                <a:solidFill>
                  <a:srgbClr val="000000"/>
                </a:solidFill>
              </a:rPr>
              <a:t>1</a:t>
            </a:r>
            <a:r>
              <a:rPr altLang="en-IN" sz="2800" lang="en-US">
                <a:solidFill>
                  <a:srgbClr val="000000"/>
                </a:solidFill>
              </a:rPr>
              <a:t>.</a:t>
            </a:r>
            <a:endParaRPr sz="2800" lang="en-IN">
              <a:solidFill>
                <a:srgbClr val="000000"/>
              </a:solidFill>
            </a:endParaRPr>
          </a:p>
          <a:p>
            <a:r>
              <a:rPr altLang="en-IN" sz="2800" lang="en-US">
                <a:solidFill>
                  <a:srgbClr val="000000"/>
                </a:solidFill>
              </a:rPr>
              <a:t>2</a:t>
            </a:r>
            <a:r>
              <a:rPr altLang="en-IN" sz="2800" lang="en-US">
                <a:solidFill>
                  <a:srgbClr val="000000"/>
                </a:solidFill>
              </a:rPr>
              <a:t>.</a:t>
            </a:r>
            <a:endParaRPr sz="2800" lang="en-IN">
              <a:solidFill>
                <a:srgbClr val="000000"/>
              </a:solidFill>
            </a:endParaRPr>
          </a:p>
          <a:p>
            <a:r>
              <a:rPr altLang="en-IN" sz="2800" lang="en-US">
                <a:solidFill>
                  <a:srgbClr val="000000"/>
                </a:solidFill>
              </a:rPr>
              <a:t>D</a:t>
            </a:r>
            <a:r>
              <a:rPr altLang="en-IN" sz="2800" lang="en-US">
                <a:solidFill>
                  <a:srgbClr val="000000"/>
                </a:solidFill>
              </a:rPr>
              <a:t>a</a:t>
            </a:r>
            <a:r>
              <a:rPr altLang="en-IN" sz="2800" lang="en-US">
                <a:solidFill>
                  <a:srgbClr val="000000"/>
                </a:solidFill>
              </a:rPr>
              <a:t>t</a:t>
            </a:r>
            <a:r>
              <a:rPr altLang="en-IN" sz="2800" lang="en-US">
                <a:solidFill>
                  <a:srgbClr val="000000"/>
                </a:solidFill>
              </a:rPr>
              <a:t>a</a:t>
            </a:r>
            <a:r>
              <a:rPr altLang="en-IN" sz="2800" lang="en-US">
                <a:solidFill>
                  <a:srgbClr val="000000"/>
                </a:solidFill>
              </a:rPr>
              <a:t> </a:t>
            </a:r>
            <a:r>
              <a:rPr altLang="en-IN" sz="2800" lang="en-US">
                <a:solidFill>
                  <a:srgbClr val="000000"/>
                </a:solidFill>
              </a:rPr>
              <a:t>c</a:t>
            </a:r>
            <a:r>
              <a:rPr altLang="en-IN" sz="2800" lang="en-US">
                <a:solidFill>
                  <a:srgbClr val="000000"/>
                </a:solidFill>
              </a:rPr>
              <a:t>l</a:t>
            </a:r>
            <a:r>
              <a:rPr altLang="en-IN" sz="2800" lang="en-US">
                <a:solidFill>
                  <a:srgbClr val="000000"/>
                </a:solidFill>
              </a:rPr>
              <a:t>eaning </a:t>
            </a:r>
            <a:endParaRPr sz="2800" lang="en-IN">
              <a:solidFill>
                <a:srgbClr val="000000"/>
              </a:solidFill>
            </a:endParaRPr>
          </a:p>
          <a:p>
            <a:r>
              <a:rPr altLang="en-IN" sz="2800" lang="en-US">
                <a:solidFill>
                  <a:srgbClr val="000000"/>
                </a:solidFill>
              </a:rPr>
              <a:t>1</a:t>
            </a:r>
            <a:r>
              <a:rPr altLang="en-IN" sz="2800" lang="en-US">
                <a:solidFill>
                  <a:srgbClr val="000000"/>
                </a:solidFill>
              </a:rPr>
              <a:t>.</a:t>
            </a:r>
            <a:endParaRPr sz="2800" lang="en-IN">
              <a:solidFill>
                <a:srgbClr val="000000"/>
              </a:solidFill>
            </a:endParaRPr>
          </a:p>
          <a:p>
            <a:r>
              <a:rPr altLang="en-IN" sz="2800" lang="en-US">
                <a:solidFill>
                  <a:srgbClr val="000000"/>
                </a:solidFill>
              </a:rPr>
              <a:t>2</a:t>
            </a:r>
            <a:r>
              <a:rPr altLang="en-IN" sz="2800" lang="en-US">
                <a:solidFill>
                  <a:srgbClr val="000000"/>
                </a:solidFill>
              </a:rPr>
              <a:t>.</a:t>
            </a:r>
            <a:endParaRPr sz="2800" lang="en-IN">
              <a:solidFill>
                <a:srgbClr val="000000"/>
              </a:solidFill>
            </a:endParaRPr>
          </a:p>
          <a:p>
            <a:r>
              <a:rPr altLang="en-IN" sz="2800" lang="en-US">
                <a:solidFill>
                  <a:srgbClr val="000000"/>
                </a:solidFill>
              </a:rPr>
              <a:t>S</a:t>
            </a:r>
            <a:r>
              <a:rPr altLang="en-IN" sz="2800" lang="en-US">
                <a:solidFill>
                  <a:srgbClr val="000000"/>
                </a:solidFill>
              </a:rPr>
              <a:t>u</a:t>
            </a:r>
            <a:r>
              <a:rPr altLang="en-IN" sz="2800" lang="en-US">
                <a:solidFill>
                  <a:srgbClr val="000000"/>
                </a:solidFill>
              </a:rPr>
              <a:t>m</a:t>
            </a:r>
            <a:r>
              <a:rPr altLang="en-IN" sz="2800" lang="en-US">
                <a:solidFill>
                  <a:srgbClr val="000000"/>
                </a:solidFill>
              </a:rPr>
              <a:t>m</a:t>
            </a:r>
            <a:r>
              <a:rPr altLang="en-IN" sz="2800" lang="en-US">
                <a:solidFill>
                  <a:srgbClr val="000000"/>
                </a:solidFill>
              </a:rPr>
              <a:t>a</a:t>
            </a:r>
            <a:r>
              <a:rPr altLang="en-IN" sz="2800" lang="en-US">
                <a:solidFill>
                  <a:srgbClr val="000000"/>
                </a:solidFill>
              </a:rPr>
              <a:t>ry </a:t>
            </a:r>
            <a:r>
              <a:rPr altLang="en-IN" sz="2800" lang="en-US">
                <a:solidFill>
                  <a:srgbClr val="000000"/>
                </a:solidFill>
              </a:rPr>
              <a:t>1</a:t>
            </a:r>
            <a:r>
              <a:rPr altLang="en-IN" sz="2800" lang="en-US">
                <a:solidFill>
                  <a:srgbClr val="000000"/>
                </a:solidFill>
              </a:rPr>
              <a:t>.</a:t>
            </a:r>
            <a:endParaRPr sz="2800" lang="en-IN">
              <a:solidFill>
                <a:srgbClr val="000000"/>
              </a:solidFill>
            </a:endParaRPr>
          </a:p>
          <a:p>
            <a:r>
              <a:rPr altLang="en-IN" sz="2800" lang="en-US">
                <a:solidFill>
                  <a:srgbClr val="000000"/>
                </a:solidFill>
              </a:rPr>
              <a:t>2</a:t>
            </a:r>
            <a:r>
              <a:rPr altLang="en-IN" sz="2800" lang="en-US">
                <a:solidFill>
                  <a:srgbClr val="000000"/>
                </a:solidFill>
              </a:rPr>
              <a:t>.</a:t>
            </a:r>
            <a:endParaRPr sz="2800" lang="en-IN">
              <a:solidFill>
                <a:srgbClr val="000000"/>
              </a:solidFill>
            </a:endParaRPr>
          </a:p>
          <a:p>
            <a:r>
              <a:rPr altLang="en-IN" sz="2800" lang="en-US">
                <a:solidFill>
                  <a:srgbClr val="000000"/>
                </a:solidFill>
              </a:rPr>
              <a:t>V</a:t>
            </a:r>
            <a:r>
              <a:rPr altLang="en-IN" sz="2800" lang="en-US">
                <a:solidFill>
                  <a:srgbClr val="000000"/>
                </a:solidFill>
              </a:rPr>
              <a:t>i</a:t>
            </a:r>
            <a:r>
              <a:rPr altLang="en-IN" sz="2800" lang="en-US">
                <a:solidFill>
                  <a:srgbClr val="000000"/>
                </a:solidFill>
              </a:rPr>
              <a:t>s</a:t>
            </a:r>
            <a:r>
              <a:rPr altLang="en-IN" sz="2800" lang="en-US">
                <a:solidFill>
                  <a:srgbClr val="000000"/>
                </a:solidFill>
              </a:rPr>
              <a:t>u</a:t>
            </a:r>
            <a:r>
              <a:rPr altLang="en-IN" sz="2800" lang="en-US">
                <a:solidFill>
                  <a:srgbClr val="000000"/>
                </a:solidFill>
              </a:rPr>
              <a:t>alization </a:t>
            </a:r>
            <a:endParaRPr sz="2800" lang="en-IN">
              <a:solidFill>
                <a:srgbClr val="000000"/>
              </a:solidFill>
            </a:endParaRPr>
          </a:p>
          <a:p>
            <a:r>
              <a:rPr altLang="en-IN" sz="2800" lang="en-US">
                <a:solidFill>
                  <a:srgbClr val="000000"/>
                </a:solidFill>
              </a:rPr>
              <a:t>1</a:t>
            </a:r>
            <a:r>
              <a:rPr altLang="en-IN" sz="2800" lang="en-US">
                <a:solidFill>
                  <a:srgbClr val="000000"/>
                </a:solidFill>
              </a:rPr>
              <a:t>.</a:t>
            </a:r>
            <a:endParaRPr sz="2800" lang="en-IN">
              <a:solidFill>
                <a:srgbClr val="000000"/>
              </a:solidFill>
            </a:endParaRPr>
          </a:p>
          <a:p>
            <a:r>
              <a:rPr altLang="en-IN" sz="2800" lang="en-US">
                <a:solidFill>
                  <a:srgbClr val="000000"/>
                </a:solidFill>
              </a:rPr>
              <a:t>2</a:t>
            </a:r>
            <a:r>
              <a:rPr altLang="en-IN" sz="2800" lang="en-US">
                <a:solidFill>
                  <a:srgbClr val="000000"/>
                </a:solidFill>
              </a:rPr>
              <a: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782956" y="1118518"/>
            <a:ext cx="5973906" cy="416614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7" name=""/>
          <p:cNvSpPr txBox="1"/>
          <p:nvPr/>
        </p:nvSpPr>
        <p:spPr>
          <a:xfrm rot="21600000">
            <a:off x="854571" y="1109344"/>
            <a:ext cx="11337429" cy="9730740"/>
          </a:xfrm>
          <a:prstGeom prst="rect"/>
        </p:spPr>
        <p:txBody>
          <a:bodyPr rtlCol="0" wrap="square">
            <a:spAutoFit/>
          </a:bodyPr>
          <a:p>
            <a:r>
              <a:rPr sz="2800" lang="en-IN">
                <a:solidFill>
                  <a:srgbClr val="000000"/>
                </a:solidFill>
              </a:rPr>
              <a:t>Conclusion
1. Key Findings:
Summarized insights and trends identified throughout the project.
Highlighted successes and areas for improvement.
2. Impact:
Discussed how the project outcomes align with organizational goals.
Emphasized benefits to stakeholders and end users.
3. Recommendations:
Proposed actionable next steps based on analysis.
Suggested areas for further research or exploration.</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9" name=""/>
          <p:cNvSpPr txBox="1"/>
          <p:nvPr/>
        </p:nvSpPr>
        <p:spPr>
          <a:xfrm>
            <a:off x="3817760" y="1205610"/>
            <a:ext cx="4537429" cy="6377940"/>
          </a:xfrm>
          <a:prstGeom prst="rect"/>
        </p:spPr>
        <p:txBody>
          <a:bodyPr rtlCol="0" wrap="square">
            <a:spAutoFit/>
          </a:bodyPr>
          <a:p>
            <a:r>
              <a:rPr sz="2800" lang="en-IN">
                <a:solidFill>
                  <a:srgbClr val="000000"/>
                </a:solidFill>
              </a:rPr>
              <a:t>Employee Performance Analysis
Employee performance analysis is a systematic process used to evaluate individual and team contributions to organizational goals. It helps identify strengths, areas for improvement, and strategies to enhance overall productivity. Here’s an overview of the key components involved:</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3" name="TextBox 10"/>
          <p:cNvSpPr txBox="1"/>
          <p:nvPr/>
        </p:nvSpPr>
        <p:spPr>
          <a:xfrm>
            <a:off x="1052511" y="2019299"/>
            <a:ext cx="7924800" cy="471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data analysis involves collecting and analyzing various data points related to employees to gain insights into workforce performance, satisfaction, and overall effectiveness. Here’s a breakdown of key aspects: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1. Data Collection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Demographic Data: Age, gender, education, tenure, etc.</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Performance Data: KPIs, project completion rates, quality of work, etc.</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Engagement Surveys: Employee satisfaction, motivation, and feedback.</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Attendance Records: Absenteeism, tardiness, leave patterns.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2" name=""/>
          <p:cNvSpPr txBox="1"/>
          <p:nvPr/>
        </p:nvSpPr>
        <p:spPr>
          <a:xfrm>
            <a:off x="4096000" y="3219450"/>
            <a:ext cx="4000000" cy="3444240"/>
          </a:xfrm>
          <a:prstGeom prst="rect"/>
        </p:spPr>
        <p:txBody>
          <a:bodyPr rtlCol="0" wrap="square">
            <a:spAutoFit/>
          </a:bodyPr>
          <a:p>
            <a:pPr indent="-457200" marL="457200">
              <a:buFont typeface="Arial"/>
              <a:buChar char="•"/>
            </a:pPr>
            <a:r>
              <a:rPr altLang="en-IN" sz="2800" lang="en-US">
                <a:solidFill>
                  <a:srgbClr val="000000"/>
                </a:solidFill>
              </a:rPr>
              <a:t>H</a:t>
            </a:r>
            <a:r>
              <a:rPr altLang="en-IN" sz="2800" lang="en-US">
                <a:solidFill>
                  <a:srgbClr val="000000"/>
                </a:solidFill>
              </a:rPr>
              <a:t>R</a:t>
            </a:r>
            <a:r>
              <a:rPr altLang="en-IN" sz="2800" lang="en-US">
                <a:solidFill>
                  <a:srgbClr val="000000"/>
                </a:solidFill>
              </a:rPr>
              <a:t> </a:t>
            </a:r>
            <a:r>
              <a:rPr altLang="en-IN" sz="2800" lang="en-US">
                <a:solidFill>
                  <a:srgbClr val="000000"/>
                </a:solidFill>
              </a:rPr>
              <a:t>professional </a:t>
            </a:r>
            <a:endParaRPr sz="2800" lang="en-IN">
              <a:solidFill>
                <a:srgbClr val="000000"/>
              </a:solidFill>
            </a:endParaRPr>
          </a:p>
          <a:p>
            <a:pPr indent="-457200" marL="457200">
              <a:buFont typeface="Arial"/>
              <a:buChar char="•"/>
            </a:pPr>
            <a:r>
              <a:rPr altLang="en-IN" sz="2800" lang="en-US">
                <a:solidFill>
                  <a:srgbClr val="000000"/>
                </a:solidFill>
              </a:rPr>
              <a:t>M</a:t>
            </a:r>
            <a:r>
              <a:rPr altLang="en-IN" sz="2800" lang="en-US">
                <a:solidFill>
                  <a:srgbClr val="000000"/>
                </a:solidFill>
              </a:rPr>
              <a:t>a</a:t>
            </a:r>
            <a:r>
              <a:rPr altLang="en-IN" sz="2800" lang="en-US">
                <a:solidFill>
                  <a:srgbClr val="000000"/>
                </a:solidFill>
              </a:rPr>
              <a:t>n</a:t>
            </a:r>
            <a:r>
              <a:rPr altLang="en-IN" sz="2800" lang="en-US">
                <a:solidFill>
                  <a:srgbClr val="000000"/>
                </a:solidFill>
              </a:rPr>
              <a:t>ager </a:t>
            </a:r>
            <a:r>
              <a:rPr altLang="en-IN" sz="2800" lang="en-US">
                <a:solidFill>
                  <a:srgbClr val="000000"/>
                </a:solidFill>
              </a:rPr>
              <a:t>and </a:t>
            </a:r>
            <a:r>
              <a:rPr altLang="en-IN" sz="2800" lang="en-US">
                <a:solidFill>
                  <a:srgbClr val="000000"/>
                </a:solidFill>
              </a:rPr>
              <a:t>team </a:t>
            </a:r>
            <a:r>
              <a:rPr altLang="en-IN" sz="2800" lang="en-US">
                <a:solidFill>
                  <a:srgbClr val="000000"/>
                </a:solidFill>
              </a:rPr>
              <a:t>leader </a:t>
            </a:r>
            <a:endParaRPr sz="2800" lang="en-IN">
              <a:solidFill>
                <a:srgbClr val="000000"/>
              </a:solidFill>
            </a:endParaRPr>
          </a:p>
          <a:p>
            <a:pPr indent="-457200" marL="457200">
              <a:buFont typeface="Arial"/>
              <a:buChar char="•"/>
            </a:pPr>
            <a:r>
              <a:rPr altLang="en-IN" sz="2800" lang="en-US">
                <a:solidFill>
                  <a:srgbClr val="000000"/>
                </a:solidFill>
              </a:rPr>
              <a:t>E</a:t>
            </a:r>
            <a:r>
              <a:rPr altLang="en-IN" sz="2800" lang="en-US">
                <a:solidFill>
                  <a:srgbClr val="000000"/>
                </a:solidFill>
              </a:rPr>
              <a:t>m</a:t>
            </a:r>
            <a:r>
              <a:rPr altLang="en-IN" sz="2800" lang="en-US">
                <a:solidFill>
                  <a:srgbClr val="000000"/>
                </a:solidFill>
              </a:rPr>
              <a:t>p</a:t>
            </a:r>
            <a:r>
              <a:rPr altLang="en-IN" sz="2800" lang="en-US">
                <a:solidFill>
                  <a:srgbClr val="000000"/>
                </a:solidFill>
              </a:rPr>
              <a:t>loyee </a:t>
            </a:r>
            <a:endParaRPr sz="2800" lang="en-IN">
              <a:solidFill>
                <a:srgbClr val="000000"/>
              </a:solidFill>
            </a:endParaRPr>
          </a:p>
          <a:p>
            <a:pPr indent="-457200" marL="457200">
              <a:buFont typeface="Arial"/>
              <a:buChar char="•"/>
            </a:pPr>
            <a:r>
              <a:rPr altLang="en-IN" sz="2800" lang="en-US">
                <a:solidFill>
                  <a:srgbClr val="000000"/>
                </a:solidFill>
              </a:rPr>
              <a:t>E</a:t>
            </a:r>
            <a:r>
              <a:rPr altLang="en-IN" sz="2800" lang="en-US">
                <a:solidFill>
                  <a:srgbClr val="000000"/>
                </a:solidFill>
              </a:rPr>
              <a:t>x</a:t>
            </a:r>
            <a:r>
              <a:rPr altLang="en-IN" sz="2800" lang="en-US">
                <a:solidFill>
                  <a:srgbClr val="000000"/>
                </a:solidFill>
              </a:rPr>
              <a:t>e</a:t>
            </a:r>
            <a:r>
              <a:rPr altLang="en-IN" sz="2800" lang="en-US">
                <a:solidFill>
                  <a:srgbClr val="000000"/>
                </a:solidFill>
              </a:rPr>
              <a:t>cutive </a:t>
            </a:r>
            <a:r>
              <a:rPr altLang="en-IN" sz="2800" lang="en-US">
                <a:solidFill>
                  <a:srgbClr val="000000"/>
                </a:solidFill>
              </a:rPr>
              <a:t>and </a:t>
            </a:r>
            <a:r>
              <a:rPr altLang="en-IN" sz="2800" lang="en-US">
                <a:solidFill>
                  <a:srgbClr val="000000"/>
                </a:solidFill>
              </a:rPr>
              <a:t>leadership </a:t>
            </a:r>
            <a:r>
              <a:rPr altLang="en-IN" sz="2800" lang="en-US">
                <a:solidFill>
                  <a:srgbClr val="000000"/>
                </a:solidFill>
              </a:rPr>
              <a:t>team </a:t>
            </a:r>
            <a:endParaRPr sz="2800" lang="en-IN">
              <a:solidFill>
                <a:srgbClr val="000000"/>
              </a:solidFill>
            </a:endParaRPr>
          </a:p>
          <a:p>
            <a:pPr indent="-457200" marL="457200">
              <a:buFont typeface="Arial"/>
              <a:buChar char="•"/>
            </a:pPr>
            <a:r>
              <a:rPr altLang="en-IN" sz="2800" lang="en-US">
                <a:solidFill>
                  <a:srgbClr val="000000"/>
                </a:solidFill>
              </a:rPr>
              <a:t>T</a:t>
            </a:r>
            <a:r>
              <a:rPr altLang="en-IN" sz="2800" lang="en-US">
                <a:solidFill>
                  <a:srgbClr val="000000"/>
                </a:solidFill>
              </a:rPr>
              <a:t>r</a:t>
            </a:r>
            <a:r>
              <a:rPr altLang="en-IN" sz="2800" lang="en-US">
                <a:solidFill>
                  <a:srgbClr val="000000"/>
                </a:solidFill>
              </a:rPr>
              <a:t>a</a:t>
            </a:r>
            <a:r>
              <a:rPr altLang="en-IN" sz="2800" lang="en-US">
                <a:solidFill>
                  <a:srgbClr val="000000"/>
                </a:solidFill>
              </a:rPr>
              <a:t>i</a:t>
            </a:r>
            <a:r>
              <a:rPr altLang="en-IN" sz="2800" lang="en-US">
                <a:solidFill>
                  <a:srgbClr val="000000"/>
                </a:solidFill>
              </a:rPr>
              <a:t>ning </a:t>
            </a:r>
            <a:r>
              <a:rPr altLang="en-IN" sz="2800" lang="en-US">
                <a:solidFill>
                  <a:srgbClr val="000000"/>
                </a:solidFill>
              </a:rPr>
              <a:t>and </a:t>
            </a:r>
            <a:r>
              <a:rPr altLang="en-IN" sz="2800" lang="en-US">
                <a:solidFill>
                  <a:srgbClr val="000000"/>
                </a:solidFill>
              </a:rPr>
              <a:t>development </a:t>
            </a:r>
            <a:r>
              <a:rPr altLang="en-IN" sz="2800" lang="en-US">
                <a:solidFill>
                  <a:srgbClr val="000000"/>
                </a:solidFill>
              </a:rPr>
              <a:t>team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1" name=""/>
          <p:cNvSpPr txBox="1"/>
          <p:nvPr/>
        </p:nvSpPr>
        <p:spPr>
          <a:xfrm>
            <a:off x="4096000" y="3219450"/>
            <a:ext cx="4000000" cy="3025140"/>
          </a:xfrm>
          <a:prstGeom prst="rect"/>
        </p:spPr>
        <p:txBody>
          <a:bodyPr rtlCol="0" wrap="square">
            <a:spAutoFit/>
          </a:bodyPr>
          <a:p>
            <a:r>
              <a:rPr altLang="en-IN" sz="2800" lang="en-US">
                <a:solidFill>
                  <a:srgbClr val="000000"/>
                </a:solidFill>
              </a:rPr>
              <a:t>C</a:t>
            </a:r>
            <a:r>
              <a:rPr altLang="en-IN" sz="2800" lang="en-US">
                <a:solidFill>
                  <a:srgbClr val="000000"/>
                </a:solidFill>
              </a:rPr>
              <a:t>o</a:t>
            </a:r>
            <a:r>
              <a:rPr altLang="en-IN" sz="2800" lang="en-US">
                <a:solidFill>
                  <a:srgbClr val="000000"/>
                </a:solidFill>
              </a:rPr>
              <a:t>n</a:t>
            </a:r>
            <a:r>
              <a:rPr altLang="en-IN" sz="2800" lang="en-US">
                <a:solidFill>
                  <a:srgbClr val="000000"/>
                </a:solidFill>
              </a:rPr>
              <a:t>d</a:t>
            </a:r>
            <a:r>
              <a:rPr altLang="en-IN" sz="2800" lang="en-US">
                <a:solidFill>
                  <a:srgbClr val="000000"/>
                </a:solidFill>
              </a:rPr>
              <a:t>itional </a:t>
            </a:r>
            <a:r>
              <a:rPr altLang="en-IN" sz="2800" lang="en-US">
                <a:solidFill>
                  <a:srgbClr val="000000"/>
                </a:solidFill>
              </a:rPr>
              <a:t>formatting </a:t>
            </a:r>
            <a:r>
              <a:rPr altLang="en-IN" sz="2800" lang="en-US">
                <a:solidFill>
                  <a:srgbClr val="000000"/>
                </a:solidFill>
              </a:rPr>
              <a:t>-</a:t>
            </a:r>
            <a:r>
              <a:rPr altLang="en-IN" sz="2800" lang="en-US">
                <a:solidFill>
                  <a:srgbClr val="000000"/>
                </a:solidFill>
              </a:rPr>
              <a:t> </a:t>
            </a:r>
            <a:r>
              <a:rPr altLang="en-IN" sz="2800" lang="en-US">
                <a:solidFill>
                  <a:srgbClr val="000000"/>
                </a:solidFill>
              </a:rPr>
              <a:t>m</a:t>
            </a:r>
            <a:r>
              <a:rPr altLang="en-IN" sz="2800" lang="en-US">
                <a:solidFill>
                  <a:srgbClr val="000000"/>
                </a:solidFill>
              </a:rPr>
              <a:t>i</a:t>
            </a:r>
            <a:r>
              <a:rPr altLang="en-IN" sz="2800" lang="en-US">
                <a:solidFill>
                  <a:srgbClr val="000000"/>
                </a:solidFill>
              </a:rPr>
              <a:t>s</a:t>
            </a:r>
            <a:r>
              <a:rPr altLang="en-IN" sz="2800" lang="en-US">
                <a:solidFill>
                  <a:srgbClr val="000000"/>
                </a:solidFill>
              </a:rPr>
              <a:t>s</a:t>
            </a:r>
            <a:r>
              <a:rPr altLang="en-IN" sz="2800" lang="en-US">
                <a:solidFill>
                  <a:srgbClr val="000000"/>
                </a:solidFill>
              </a:rPr>
              <a:t>ing </a:t>
            </a:r>
            <a:endParaRPr sz="2800" lang="en-IN">
              <a:solidFill>
                <a:srgbClr val="000000"/>
              </a:solidFill>
            </a:endParaRPr>
          </a:p>
          <a:p>
            <a:r>
              <a:rPr altLang="en-IN" sz="2800" lang="en-US">
                <a:solidFill>
                  <a:srgbClr val="000000"/>
                </a:solidFill>
              </a:rPr>
              <a:t>F</a:t>
            </a:r>
            <a:r>
              <a:rPr altLang="en-IN" sz="2800" lang="en-US">
                <a:solidFill>
                  <a:srgbClr val="000000"/>
                </a:solidFill>
              </a:rPr>
              <a:t>i</a:t>
            </a:r>
            <a:r>
              <a:rPr altLang="en-IN" sz="2800" lang="en-US">
                <a:solidFill>
                  <a:srgbClr val="000000"/>
                </a:solidFill>
              </a:rPr>
              <a:t>l</a:t>
            </a:r>
            <a:r>
              <a:rPr altLang="en-IN" sz="2800" lang="en-US">
                <a:solidFill>
                  <a:srgbClr val="000000"/>
                </a:solidFill>
              </a:rPr>
              <a:t>ter </a:t>
            </a:r>
            <a:r>
              <a:rPr altLang="en-IN" sz="2800" lang="en-US">
                <a:solidFill>
                  <a:srgbClr val="000000"/>
                </a:solidFill>
              </a:rPr>
              <a:t>-</a:t>
            </a:r>
            <a:r>
              <a:rPr altLang="en-IN" sz="2800" lang="en-US">
                <a:solidFill>
                  <a:srgbClr val="000000"/>
                </a:solidFill>
              </a:rPr>
              <a:t> </a:t>
            </a:r>
            <a:r>
              <a:rPr altLang="en-IN" sz="2800" lang="en-US">
                <a:solidFill>
                  <a:srgbClr val="000000"/>
                </a:solidFill>
              </a:rPr>
              <a:t>r</a:t>
            </a:r>
            <a:r>
              <a:rPr altLang="en-IN" sz="2800" lang="en-US">
                <a:solidFill>
                  <a:srgbClr val="000000"/>
                </a:solidFill>
              </a:rPr>
              <a:t>e</a:t>
            </a:r>
            <a:r>
              <a:rPr altLang="en-IN" sz="2800" lang="en-US">
                <a:solidFill>
                  <a:srgbClr val="000000"/>
                </a:solidFill>
              </a:rPr>
              <a:t>m</a:t>
            </a:r>
            <a:r>
              <a:rPr altLang="en-IN" sz="2800" lang="en-US">
                <a:solidFill>
                  <a:srgbClr val="000000"/>
                </a:solidFill>
              </a:rPr>
              <a:t>ove </a:t>
            </a:r>
            <a:endParaRPr sz="2800" lang="en-IN">
              <a:solidFill>
                <a:srgbClr val="000000"/>
              </a:solidFill>
            </a:endParaRPr>
          </a:p>
          <a:p>
            <a:r>
              <a:rPr altLang="en-IN" sz="2800" lang="en-US">
                <a:solidFill>
                  <a:srgbClr val="000000"/>
                </a:solidFill>
              </a:rPr>
              <a:t>F</a:t>
            </a:r>
            <a:r>
              <a:rPr altLang="en-IN" sz="2800" lang="en-US">
                <a:solidFill>
                  <a:srgbClr val="000000"/>
                </a:solidFill>
              </a:rPr>
              <a:t>o</a:t>
            </a:r>
            <a:r>
              <a:rPr altLang="en-IN" sz="2800" lang="en-US">
                <a:solidFill>
                  <a:srgbClr val="000000"/>
                </a:solidFill>
              </a:rPr>
              <a:t>r</a:t>
            </a:r>
            <a:r>
              <a:rPr altLang="en-IN" sz="2800" lang="en-US">
                <a:solidFill>
                  <a:srgbClr val="000000"/>
                </a:solidFill>
              </a:rPr>
              <a:t>m</a:t>
            </a:r>
            <a:r>
              <a:rPr altLang="en-IN" sz="2800" lang="en-US">
                <a:solidFill>
                  <a:srgbClr val="000000"/>
                </a:solidFill>
              </a:rPr>
              <a:t>ula </a:t>
            </a:r>
            <a:r>
              <a:rPr altLang="en-IN" sz="2800" lang="en-US">
                <a:solidFill>
                  <a:srgbClr val="000000"/>
                </a:solidFill>
              </a:rPr>
              <a:t>-</a:t>
            </a:r>
            <a:r>
              <a:rPr altLang="en-IN" sz="2800" lang="en-US">
                <a:solidFill>
                  <a:srgbClr val="000000"/>
                </a:solidFill>
              </a:rPr>
              <a:t> </a:t>
            </a:r>
            <a:r>
              <a:rPr altLang="en-IN" sz="2800" lang="en-US">
                <a:solidFill>
                  <a:srgbClr val="000000"/>
                </a:solidFill>
              </a:rPr>
              <a:t>p</a:t>
            </a:r>
            <a:r>
              <a:rPr altLang="en-IN" sz="2800" lang="en-US">
                <a:solidFill>
                  <a:srgbClr val="000000"/>
                </a:solidFill>
              </a:rPr>
              <a:t>e</a:t>
            </a:r>
            <a:r>
              <a:rPr altLang="en-IN" sz="2800" lang="en-US">
                <a:solidFill>
                  <a:srgbClr val="000000"/>
                </a:solidFill>
              </a:rPr>
              <a:t>r</a:t>
            </a:r>
            <a:r>
              <a:rPr altLang="en-IN" sz="2800" lang="en-US">
                <a:solidFill>
                  <a:srgbClr val="000000"/>
                </a:solidFill>
              </a:rPr>
              <a:t>formance </a:t>
            </a:r>
            <a:endParaRPr sz="2800" lang="en-IN">
              <a:solidFill>
                <a:srgbClr val="000000"/>
              </a:solidFill>
            </a:endParaRPr>
          </a:p>
          <a:p>
            <a:r>
              <a:rPr altLang="en-IN" sz="2800" lang="en-US">
                <a:solidFill>
                  <a:srgbClr val="000000"/>
                </a:solidFill>
              </a:rPr>
              <a:t>P</a:t>
            </a:r>
            <a:r>
              <a:rPr altLang="en-IN" sz="2800" lang="en-US">
                <a:solidFill>
                  <a:srgbClr val="000000"/>
                </a:solidFill>
              </a:rPr>
              <a:t>i</a:t>
            </a:r>
            <a:r>
              <a:rPr altLang="en-IN" sz="2800" lang="en-US">
                <a:solidFill>
                  <a:srgbClr val="000000"/>
                </a:solidFill>
              </a:rPr>
              <a:t>v</a:t>
            </a:r>
            <a:r>
              <a:rPr altLang="en-IN" sz="2800" lang="en-US">
                <a:solidFill>
                  <a:srgbClr val="000000"/>
                </a:solidFill>
              </a:rPr>
              <a:t>ot </a:t>
            </a:r>
            <a:r>
              <a:rPr altLang="en-IN" sz="2800" lang="en-US">
                <a:solidFill>
                  <a:srgbClr val="000000"/>
                </a:solidFill>
              </a:rPr>
              <a:t>-</a:t>
            </a:r>
            <a:r>
              <a:rPr altLang="en-IN" sz="2800" lang="en-US">
                <a:solidFill>
                  <a:srgbClr val="000000"/>
                </a:solidFill>
              </a:rPr>
              <a:t> </a:t>
            </a:r>
            <a:r>
              <a:rPr altLang="en-IN" sz="2800" lang="en-US">
                <a:solidFill>
                  <a:srgbClr val="000000"/>
                </a:solidFill>
              </a:rPr>
              <a:t>s</a:t>
            </a:r>
            <a:r>
              <a:rPr altLang="en-IN" sz="2800" lang="en-US">
                <a:solidFill>
                  <a:srgbClr val="000000"/>
                </a:solidFill>
              </a:rPr>
              <a:t>u</a:t>
            </a:r>
            <a:r>
              <a:rPr altLang="en-IN" sz="2800" lang="en-US">
                <a:solidFill>
                  <a:srgbClr val="000000"/>
                </a:solidFill>
              </a:rPr>
              <a:t>m</a:t>
            </a:r>
            <a:r>
              <a:rPr altLang="en-IN" sz="2800" lang="en-US">
                <a:solidFill>
                  <a:srgbClr val="000000"/>
                </a:solidFill>
              </a:rPr>
              <a:t>m</a:t>
            </a:r>
            <a:r>
              <a:rPr altLang="en-IN" sz="2800" lang="en-US">
                <a:solidFill>
                  <a:srgbClr val="000000"/>
                </a:solidFill>
              </a:rPr>
              <a:t>ary </a:t>
            </a:r>
            <a:endParaRPr sz="2800" lang="en-IN">
              <a:solidFill>
                <a:srgbClr val="000000"/>
              </a:solidFill>
            </a:endParaRPr>
          </a:p>
          <a:p>
            <a:r>
              <a:rPr altLang="en-IN" sz="2800" lang="en-US">
                <a:solidFill>
                  <a:srgbClr val="000000"/>
                </a:solidFill>
              </a:rPr>
              <a:t>G</a:t>
            </a:r>
            <a:r>
              <a:rPr altLang="en-IN" sz="2800" lang="en-US">
                <a:solidFill>
                  <a:srgbClr val="000000"/>
                </a:solidFill>
              </a:rPr>
              <a:t>r</a:t>
            </a:r>
            <a:r>
              <a:rPr altLang="en-IN" sz="2800" lang="en-US">
                <a:solidFill>
                  <a:srgbClr val="000000"/>
                </a:solidFill>
              </a:rPr>
              <a:t>a</a:t>
            </a:r>
            <a:r>
              <a:rPr altLang="en-IN" sz="2800" lang="en-US">
                <a:solidFill>
                  <a:srgbClr val="000000"/>
                </a:solidFill>
              </a:rPr>
              <a:t>p</a:t>
            </a:r>
            <a:r>
              <a:rPr altLang="en-IN" sz="2800" lang="en-US">
                <a:solidFill>
                  <a:srgbClr val="000000"/>
                </a:solidFill>
              </a:rPr>
              <a:t>h </a:t>
            </a:r>
            <a:r>
              <a:rPr altLang="en-IN" sz="2800" lang="en-US">
                <a:solidFill>
                  <a:srgbClr val="000000"/>
                </a:solidFill>
              </a:rPr>
              <a:t>-</a:t>
            </a:r>
            <a:r>
              <a:rPr altLang="en-IN" sz="2800" lang="en-US">
                <a:solidFill>
                  <a:srgbClr val="000000"/>
                </a:solidFill>
              </a:rPr>
              <a:t> </a:t>
            </a:r>
            <a:r>
              <a:rPr altLang="en-IN" sz="2800" lang="en-US">
                <a:solidFill>
                  <a:srgbClr val="000000"/>
                </a:solidFill>
              </a:rPr>
              <a:t>d</a:t>
            </a:r>
            <a:r>
              <a:rPr altLang="en-IN" sz="2800" lang="en-US">
                <a:solidFill>
                  <a:srgbClr val="000000"/>
                </a:solidFill>
              </a:rPr>
              <a:t>a</a:t>
            </a:r>
            <a:r>
              <a:rPr altLang="en-IN" sz="2800" lang="en-US">
                <a:solidFill>
                  <a:srgbClr val="000000"/>
                </a:solidFill>
              </a:rPr>
              <a:t>t</a:t>
            </a:r>
            <a:r>
              <a:rPr altLang="en-IN" sz="2800" lang="en-US">
                <a:solidFill>
                  <a:srgbClr val="000000"/>
                </a:solidFill>
              </a:rPr>
              <a:t>a</a:t>
            </a:r>
            <a:r>
              <a:rPr altLang="en-IN" sz="2800" lang="en-US">
                <a:solidFill>
                  <a:srgbClr val="000000"/>
                </a:solidFill>
              </a:rPr>
              <a:t> </a:t>
            </a:r>
            <a:r>
              <a:rPr altLang="en-IN" sz="2800" lang="en-US">
                <a:solidFill>
                  <a:srgbClr val="000000"/>
                </a:solidFill>
              </a:rPr>
              <a:t>visualization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7" name="Title 1"/>
          <p:cNvSpPr>
            <a:spLocks noGrp="1"/>
          </p:cNvSpPr>
          <p:nvPr>
            <p:ph type="title"/>
          </p:nvPr>
        </p:nvSpPr>
        <p:spPr>
          <a:xfrm>
            <a:off x="755332" y="385444"/>
            <a:ext cx="10681335" cy="723901"/>
          </a:xfrm>
        </p:spPr>
        <p:txBody>
          <a:bodyPr/>
          <a:p>
            <a:r>
              <a:rPr dirty="0" lang="en-IN"/>
              <a:t>Dataset Description</a:t>
            </a:r>
          </a:p>
        </p:txBody>
      </p:sp>
      <p:sp>
        <p:nvSpPr>
          <p:cNvPr id="1048714" name=""/>
          <p:cNvSpPr txBox="1"/>
          <p:nvPr/>
        </p:nvSpPr>
        <p:spPr>
          <a:xfrm rot="121999">
            <a:off x="3174108" y="1287781"/>
            <a:ext cx="4000000" cy="4282439"/>
          </a:xfrm>
          <a:prstGeom prst="rect"/>
        </p:spPr>
        <p:txBody>
          <a:bodyPr rtlCol="0" wrap="square">
            <a:spAutoFit/>
          </a:bodyPr>
          <a:p>
            <a:r>
              <a:rPr altLang="en-IN" sz="2800" lang="en-US">
                <a:solidFill>
                  <a:srgbClr val="000000"/>
                </a:solidFill>
              </a:rPr>
              <a:t>E</a:t>
            </a:r>
            <a:r>
              <a:rPr altLang="en-IN" sz="2800" lang="en-US">
                <a:solidFill>
                  <a:srgbClr val="000000"/>
                </a:solidFill>
              </a:rPr>
              <a:t>m</a:t>
            </a:r>
            <a:r>
              <a:rPr altLang="en-IN" sz="2800" lang="en-US">
                <a:solidFill>
                  <a:srgbClr val="000000"/>
                </a:solidFill>
              </a:rPr>
              <a:t>ployee </a:t>
            </a:r>
            <a:r>
              <a:rPr altLang="en-IN" sz="2800" lang="en-US">
                <a:solidFill>
                  <a:srgbClr val="000000"/>
                </a:solidFill>
              </a:rPr>
              <a:t>-</a:t>
            </a:r>
            <a:r>
              <a:rPr altLang="en-IN" sz="2800" lang="en-US">
                <a:solidFill>
                  <a:srgbClr val="000000"/>
                </a:solidFill>
              </a:rPr>
              <a:t> </a:t>
            </a:r>
            <a:r>
              <a:rPr altLang="en-IN" sz="2800" lang="en-US">
                <a:solidFill>
                  <a:srgbClr val="000000"/>
                </a:solidFill>
              </a:rPr>
              <a:t>k</a:t>
            </a:r>
            <a:r>
              <a:rPr altLang="en-IN" sz="2800" lang="en-US">
                <a:solidFill>
                  <a:srgbClr val="000000"/>
                </a:solidFill>
              </a:rPr>
              <a:t>a</a:t>
            </a:r>
            <a:r>
              <a:rPr altLang="en-IN" sz="2800" lang="en-US">
                <a:solidFill>
                  <a:srgbClr val="000000"/>
                </a:solidFill>
              </a:rPr>
              <a:t>g</a:t>
            </a:r>
            <a:r>
              <a:rPr altLang="en-IN" sz="2800" lang="en-US">
                <a:solidFill>
                  <a:srgbClr val="000000"/>
                </a:solidFill>
              </a:rPr>
              <a:t>g</a:t>
            </a:r>
            <a:r>
              <a:rPr altLang="en-IN" sz="2800" lang="en-US">
                <a:solidFill>
                  <a:srgbClr val="000000"/>
                </a:solidFill>
              </a:rPr>
              <a:t>le </a:t>
            </a:r>
            <a:endParaRPr sz="2800" lang="en-IN">
              <a:solidFill>
                <a:srgbClr val="000000"/>
              </a:solidFill>
            </a:endParaRPr>
          </a:p>
          <a:p>
            <a:r>
              <a:rPr altLang="en-IN" sz="2800" lang="en-US">
                <a:solidFill>
                  <a:srgbClr val="000000"/>
                </a:solidFill>
              </a:rPr>
              <a:t>2</a:t>
            </a:r>
            <a:r>
              <a:rPr altLang="en-IN" sz="2800" lang="en-US">
                <a:solidFill>
                  <a:srgbClr val="000000"/>
                </a:solidFill>
              </a:rPr>
              <a:t>6</a:t>
            </a:r>
            <a:r>
              <a:rPr altLang="en-IN" sz="2800" lang="en-US">
                <a:solidFill>
                  <a:srgbClr val="000000"/>
                </a:solidFill>
              </a:rPr>
              <a:t> </a:t>
            </a:r>
            <a:r>
              <a:rPr altLang="en-IN" sz="2800" lang="en-US">
                <a:solidFill>
                  <a:srgbClr val="000000"/>
                </a:solidFill>
              </a:rPr>
              <a:t>-</a:t>
            </a:r>
            <a:r>
              <a:rPr altLang="en-IN" sz="2800" lang="en-US">
                <a:solidFill>
                  <a:srgbClr val="000000"/>
                </a:solidFill>
              </a:rPr>
              <a:t> </a:t>
            </a:r>
            <a:r>
              <a:rPr altLang="en-IN" sz="2800" lang="en-US">
                <a:solidFill>
                  <a:srgbClr val="000000"/>
                </a:solidFill>
              </a:rPr>
              <a:t>f</a:t>
            </a:r>
            <a:r>
              <a:rPr altLang="en-IN" sz="2800" lang="en-US">
                <a:solidFill>
                  <a:srgbClr val="000000"/>
                </a:solidFill>
              </a:rPr>
              <a:t>e</a:t>
            </a:r>
            <a:r>
              <a:rPr altLang="en-IN" sz="2800" lang="en-US">
                <a:solidFill>
                  <a:srgbClr val="000000"/>
                </a:solidFill>
              </a:rPr>
              <a:t>a</a:t>
            </a:r>
            <a:r>
              <a:rPr altLang="en-IN" sz="2800" lang="en-US">
                <a:solidFill>
                  <a:srgbClr val="000000"/>
                </a:solidFill>
              </a:rPr>
              <a:t>ture </a:t>
            </a:r>
            <a:endParaRPr sz="2800" lang="en-IN">
              <a:solidFill>
                <a:srgbClr val="000000"/>
              </a:solidFill>
            </a:endParaRPr>
          </a:p>
          <a:p>
            <a:r>
              <a:rPr altLang="en-IN" sz="2800" lang="en-US">
                <a:solidFill>
                  <a:srgbClr val="000000"/>
                </a:solidFill>
              </a:rPr>
              <a:t>9</a:t>
            </a:r>
            <a:r>
              <a:rPr altLang="en-IN" sz="2800" lang="en-US">
                <a:solidFill>
                  <a:srgbClr val="000000"/>
                </a:solidFill>
              </a:rPr>
              <a:t> </a:t>
            </a:r>
            <a:r>
              <a:rPr altLang="en-IN" sz="2800" lang="en-US">
                <a:solidFill>
                  <a:srgbClr val="000000"/>
                </a:solidFill>
              </a:rPr>
              <a:t>f</a:t>
            </a:r>
            <a:r>
              <a:rPr altLang="en-IN" sz="2800" lang="en-US">
                <a:solidFill>
                  <a:srgbClr val="000000"/>
                </a:solidFill>
              </a:rPr>
              <a:t>e</a:t>
            </a:r>
            <a:r>
              <a:rPr altLang="en-IN" sz="2800" lang="en-US">
                <a:solidFill>
                  <a:srgbClr val="000000"/>
                </a:solidFill>
              </a:rPr>
              <a:t>a</a:t>
            </a:r>
            <a:r>
              <a:rPr altLang="en-IN" sz="2800" lang="en-US">
                <a:solidFill>
                  <a:srgbClr val="000000"/>
                </a:solidFill>
              </a:rPr>
              <a:t>ture </a:t>
            </a:r>
            <a:endParaRPr sz="2800" lang="en-IN">
              <a:solidFill>
                <a:srgbClr val="000000"/>
              </a:solidFill>
            </a:endParaRPr>
          </a:p>
          <a:p>
            <a:r>
              <a:rPr altLang="en-IN" sz="2800" lang="en-US">
                <a:solidFill>
                  <a:srgbClr val="000000"/>
                </a:solidFill>
              </a:rPr>
              <a:t>E</a:t>
            </a:r>
            <a:r>
              <a:rPr altLang="en-IN" sz="2800" lang="en-US">
                <a:solidFill>
                  <a:srgbClr val="000000"/>
                </a:solidFill>
              </a:rPr>
              <a:t>m</a:t>
            </a:r>
            <a:r>
              <a:rPr altLang="en-IN" sz="2800" lang="en-US">
                <a:solidFill>
                  <a:srgbClr val="000000"/>
                </a:solidFill>
              </a:rPr>
              <a:t>ployee </a:t>
            </a:r>
            <a:r>
              <a:rPr altLang="en-IN" sz="2800" lang="en-US">
                <a:solidFill>
                  <a:srgbClr val="000000"/>
                </a:solidFill>
              </a:rPr>
              <a:t>i</a:t>
            </a:r>
            <a:r>
              <a:rPr altLang="en-IN" sz="2800" lang="en-US">
                <a:solidFill>
                  <a:srgbClr val="000000"/>
                </a:solidFill>
              </a:rPr>
              <a:t>d</a:t>
            </a:r>
            <a:r>
              <a:rPr altLang="en-IN" sz="2800" lang="en-US">
                <a:solidFill>
                  <a:srgbClr val="000000"/>
                </a:solidFill>
              </a:rPr>
              <a:t> </a:t>
            </a:r>
            <a:r>
              <a:rPr altLang="en-IN" sz="2800" lang="en-US">
                <a:solidFill>
                  <a:srgbClr val="000000"/>
                </a:solidFill>
              </a:rPr>
              <a:t>number </a:t>
            </a:r>
            <a:endParaRPr sz="2800" lang="en-IN">
              <a:solidFill>
                <a:srgbClr val="000000"/>
              </a:solidFill>
            </a:endParaRPr>
          </a:p>
          <a:p>
            <a:r>
              <a:rPr altLang="en-IN" sz="2800" lang="en-US">
                <a:solidFill>
                  <a:srgbClr val="000000"/>
                </a:solidFill>
              </a:rPr>
              <a:t>Employee </a:t>
            </a:r>
            <a:r>
              <a:rPr altLang="en-IN" sz="2800" lang="en-US">
                <a:solidFill>
                  <a:srgbClr val="000000"/>
                </a:solidFill>
              </a:rPr>
              <a:t>t</a:t>
            </a:r>
            <a:r>
              <a:rPr altLang="en-IN" sz="2800" lang="en-US">
                <a:solidFill>
                  <a:srgbClr val="000000"/>
                </a:solidFill>
              </a:rPr>
              <a:t>y</a:t>
            </a:r>
            <a:r>
              <a:rPr altLang="en-IN" sz="2800" lang="en-US">
                <a:solidFill>
                  <a:srgbClr val="000000"/>
                </a:solidFill>
              </a:rPr>
              <a:t>pe </a:t>
            </a:r>
            <a:endParaRPr sz="2800" lang="en-IN">
              <a:solidFill>
                <a:srgbClr val="000000"/>
              </a:solidFill>
            </a:endParaRPr>
          </a:p>
          <a:p>
            <a:r>
              <a:rPr altLang="en-IN" sz="2800" lang="en-US">
                <a:solidFill>
                  <a:srgbClr val="000000"/>
                </a:solidFill>
              </a:rPr>
              <a:t>N</a:t>
            </a:r>
            <a:r>
              <a:rPr altLang="en-IN" sz="2800" lang="en-US">
                <a:solidFill>
                  <a:srgbClr val="000000"/>
                </a:solidFill>
              </a:rPr>
              <a:t>a</a:t>
            </a:r>
            <a:r>
              <a:rPr altLang="en-IN" sz="2800" lang="en-US">
                <a:solidFill>
                  <a:srgbClr val="000000"/>
                </a:solidFill>
              </a:rPr>
              <a:t>m</a:t>
            </a:r>
            <a:r>
              <a:rPr altLang="en-IN" sz="2800" lang="en-US">
                <a:solidFill>
                  <a:srgbClr val="000000"/>
                </a:solidFill>
              </a:rPr>
              <a:t>e</a:t>
            </a:r>
            <a:r>
              <a:rPr altLang="en-IN" sz="2800" lang="en-US">
                <a:solidFill>
                  <a:srgbClr val="000000"/>
                </a:solidFill>
              </a:rPr>
              <a:t> </a:t>
            </a:r>
            <a:r>
              <a:rPr altLang="en-IN" sz="2800" lang="en-US">
                <a:solidFill>
                  <a:srgbClr val="000000"/>
                </a:solidFill>
              </a:rPr>
              <a:t>t</a:t>
            </a:r>
            <a:r>
              <a:rPr altLang="en-IN" sz="2800" lang="en-US">
                <a:solidFill>
                  <a:srgbClr val="000000"/>
                </a:solidFill>
              </a:rPr>
              <a:t>e</a:t>
            </a:r>
            <a:r>
              <a:rPr altLang="en-IN" sz="2800" lang="en-US">
                <a:solidFill>
                  <a:srgbClr val="000000"/>
                </a:solidFill>
              </a:rPr>
              <a:t>x</a:t>
            </a:r>
            <a:r>
              <a:rPr altLang="en-IN" sz="2800" lang="en-US">
                <a:solidFill>
                  <a:srgbClr val="000000"/>
                </a:solidFill>
              </a:rPr>
              <a:t>t</a:t>
            </a:r>
            <a:r>
              <a:rPr altLang="en-IN" sz="2800" lang="en-US">
                <a:solidFill>
                  <a:srgbClr val="000000"/>
                </a:solidFill>
              </a:rPr>
              <a:t> </a:t>
            </a:r>
            <a:endParaRPr sz="2800" lang="en-IN">
              <a:solidFill>
                <a:srgbClr val="000000"/>
              </a:solidFill>
            </a:endParaRPr>
          </a:p>
          <a:p>
            <a:r>
              <a:rPr altLang="en-IN" sz="2800" lang="en-US">
                <a:solidFill>
                  <a:srgbClr val="000000"/>
                </a:solidFill>
              </a:rPr>
              <a:t>P</a:t>
            </a:r>
            <a:r>
              <a:rPr altLang="en-IN" sz="2800" lang="en-US">
                <a:solidFill>
                  <a:srgbClr val="000000"/>
                </a:solidFill>
              </a:rPr>
              <a:t>e</a:t>
            </a:r>
            <a:r>
              <a:rPr altLang="en-IN" sz="2800" lang="en-US">
                <a:solidFill>
                  <a:srgbClr val="000000"/>
                </a:solidFill>
              </a:rPr>
              <a:t>r</a:t>
            </a:r>
            <a:r>
              <a:rPr altLang="en-IN" sz="2800" lang="en-US">
                <a:solidFill>
                  <a:srgbClr val="000000"/>
                </a:solidFill>
              </a:rPr>
              <a:t>formance </a:t>
            </a:r>
            <a:r>
              <a:rPr altLang="en-IN" sz="2800" lang="en-US">
                <a:solidFill>
                  <a:srgbClr val="000000"/>
                </a:solidFill>
              </a:rPr>
              <a:t>level </a:t>
            </a:r>
            <a:endParaRPr sz="2800" lang="en-IN">
              <a:solidFill>
                <a:srgbClr val="000000"/>
              </a:solidFill>
            </a:endParaRPr>
          </a:p>
          <a:p>
            <a:r>
              <a:rPr altLang="en-IN" sz="2800" lang="en-US">
                <a:solidFill>
                  <a:srgbClr val="000000"/>
                </a:solidFill>
              </a:rPr>
              <a:t>G</a:t>
            </a:r>
            <a:r>
              <a:rPr altLang="en-IN" sz="2800" lang="en-US">
                <a:solidFill>
                  <a:srgbClr val="000000"/>
                </a:solidFill>
              </a:rPr>
              <a:t>e</a:t>
            </a:r>
            <a:r>
              <a:rPr altLang="en-IN" sz="2800" lang="en-US">
                <a:solidFill>
                  <a:srgbClr val="000000"/>
                </a:solidFill>
              </a:rPr>
              <a:t>n</a:t>
            </a:r>
            <a:r>
              <a:rPr altLang="en-IN" sz="2800" lang="en-US">
                <a:solidFill>
                  <a:srgbClr val="000000"/>
                </a:solidFill>
              </a:rPr>
              <a:t>der </a:t>
            </a:r>
            <a:r>
              <a:rPr altLang="en-IN" sz="2800" lang="en-US">
                <a:solidFill>
                  <a:srgbClr val="000000"/>
                </a:solidFill>
              </a:rPr>
              <a:t>m</a:t>
            </a:r>
            <a:r>
              <a:rPr altLang="en-IN" sz="2800" lang="en-US">
                <a:solidFill>
                  <a:srgbClr val="000000"/>
                </a:solidFill>
              </a:rPr>
              <a:t>a</a:t>
            </a:r>
            <a:r>
              <a:rPr altLang="en-IN" sz="2800" lang="en-US">
                <a:solidFill>
                  <a:srgbClr val="000000"/>
                </a:solidFill>
              </a:rPr>
              <a:t>le </a:t>
            </a:r>
            <a:r>
              <a:rPr altLang="en-IN" sz="2800" lang="en-US">
                <a:solidFill>
                  <a:srgbClr val="000000"/>
                </a:solidFill>
              </a:rPr>
              <a:t>female </a:t>
            </a:r>
            <a:endParaRPr sz="2800" lang="en-IN">
              <a:solidFill>
                <a:srgbClr val="000000"/>
              </a:solidFill>
            </a:endParaRPr>
          </a:p>
          <a:p>
            <a:r>
              <a:rPr altLang="en-IN" sz="2800" lang="en-US">
                <a:solidFill>
                  <a:srgbClr val="000000"/>
                </a:solidFill>
              </a:rPr>
              <a:t>E</a:t>
            </a:r>
            <a:r>
              <a:rPr altLang="en-IN" sz="2800" lang="en-US">
                <a:solidFill>
                  <a:srgbClr val="000000"/>
                </a:solidFill>
              </a:rPr>
              <a:t>m</a:t>
            </a:r>
            <a:r>
              <a:rPr altLang="en-IN" sz="2800" lang="en-US">
                <a:solidFill>
                  <a:srgbClr val="000000"/>
                </a:solidFill>
              </a:rPr>
              <a:t>ployee </a:t>
            </a:r>
            <a:r>
              <a:rPr altLang="en-IN" sz="2800" lang="en-US">
                <a:solidFill>
                  <a:srgbClr val="000000"/>
                </a:solidFill>
              </a:rPr>
              <a:t>r</a:t>
            </a:r>
            <a:r>
              <a:rPr altLang="en-IN" sz="2800" lang="en-US">
                <a:solidFill>
                  <a:srgbClr val="000000"/>
                </a:solidFill>
              </a:rPr>
              <a:t>a</a:t>
            </a:r>
            <a:r>
              <a:rPr altLang="en-IN" sz="2800" lang="en-US">
                <a:solidFill>
                  <a:srgbClr val="000000"/>
                </a:solidFill>
              </a:rPr>
              <a:t>t</a:t>
            </a:r>
            <a:r>
              <a:rPr altLang="en-IN" sz="2800" lang="en-US">
                <a:solidFill>
                  <a:srgbClr val="000000"/>
                </a:solidFill>
              </a:rPr>
              <a:t>ing </a:t>
            </a:r>
            <a:r>
              <a:rPr altLang="en-IN" sz="2800" lang="en-US">
                <a:solidFill>
                  <a:srgbClr val="000000"/>
                </a:solidFill>
              </a:rPr>
              <a:t>number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6" name="TextBox 8"/>
          <p:cNvSpPr txBox="1"/>
          <p:nvPr/>
        </p:nvSpPr>
        <p:spPr>
          <a:xfrm>
            <a:off x="2743200" y="2354703"/>
            <a:ext cx="8534018" cy="1348739"/>
          </a:xfrm>
          <a:prstGeom prst="rect"/>
          <a:noFill/>
        </p:spPr>
        <p:txBody>
          <a:bodyPr rtlCol="0" wrap="square">
            <a:spAutoFit/>
          </a:bodyPr>
          <a:p>
            <a:pPr algn="l">
              <a:buFont typeface="Arial" panose="020B0604020202020204" pitchFamily="34" charset="0"/>
              <a:buChar char="•"/>
            </a:pPr>
            <a:r>
              <a:rPr altLang="en-IN" b="0" dirty="0" sz="2800" i="0" lang="en-US">
                <a:solidFill>
                  <a:srgbClr val="0D0D0D"/>
                </a:solidFill>
                <a:effectLst/>
                <a:latin typeface="Times New Roman" panose="02020603050405020304" pitchFamily="18" charset="0"/>
                <a:cs typeface="Times New Roman" panose="02020603050405020304" pitchFamily="18" charset="0"/>
              </a:rPr>
              <a:t>P</a:t>
            </a:r>
            <a:r>
              <a:rPr altLang="en-IN" b="0" dirty="0" sz="2800" i="0" lang="en-US">
                <a:solidFill>
                  <a:srgbClr val="0D0D0D"/>
                </a:solidFill>
                <a:effectLst/>
                <a:latin typeface="Times New Roman" panose="02020603050405020304" pitchFamily="18" charset="0"/>
                <a:cs typeface="Times New Roman" panose="02020603050405020304" pitchFamily="18" charset="0"/>
              </a:rPr>
              <a:t>e</a:t>
            </a:r>
            <a:r>
              <a:rPr altLang="en-IN" b="0" dirty="0" sz="2800" i="0" lang="en-US">
                <a:solidFill>
                  <a:srgbClr val="0D0D0D"/>
                </a:solidFill>
                <a:effectLst/>
                <a:latin typeface="Times New Roman" panose="02020603050405020304" pitchFamily="18" charset="0"/>
                <a:cs typeface="Times New Roman" panose="02020603050405020304" pitchFamily="18" charset="0"/>
              </a:rPr>
              <a:t>r</a:t>
            </a:r>
            <a:r>
              <a:rPr altLang="en-IN" b="0" dirty="0" sz="2800" i="0" lang="en-US">
                <a:solidFill>
                  <a:srgbClr val="0D0D0D"/>
                </a:solidFill>
                <a:effectLst/>
                <a:latin typeface="Times New Roman" panose="02020603050405020304" pitchFamily="18" charset="0"/>
                <a:cs typeface="Times New Roman" panose="02020603050405020304" pitchFamily="18" charset="0"/>
              </a:rPr>
              <a:t>formance </a:t>
            </a:r>
            <a:r>
              <a:rPr altLang="en-IN" b="0" dirty="0" sz="2800" i="0" lang="en-US">
                <a:solidFill>
                  <a:srgbClr val="0D0D0D"/>
                </a:solidFill>
                <a:effectLst/>
                <a:latin typeface="Times New Roman" panose="02020603050405020304" pitchFamily="18" charset="0"/>
                <a:cs typeface="Times New Roman" panose="02020603050405020304" pitchFamily="18" charset="0"/>
              </a:rPr>
              <a:t>level</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i</a:t>
            </a:r>
            <a:r>
              <a:rPr altLang="en-IN" b="0" dirty="0" sz="2800" i="0" lang="en-US">
                <a:solidFill>
                  <a:srgbClr val="0D0D0D"/>
                </a:solidFill>
                <a:effectLst/>
                <a:latin typeface="Times New Roman" panose="02020603050405020304" pitchFamily="18" charset="0"/>
                <a:cs typeface="Times New Roman" panose="02020603050405020304" pitchFamily="18" charset="0"/>
              </a:rPr>
              <a:t>f</a:t>
            </a:r>
            <a:r>
              <a:rPr altLang="en-IN" b="0" dirty="0" sz="2800" i="0" lang="en-US">
                <a:solidFill>
                  <a:srgbClr val="0D0D0D"/>
                </a:solidFill>
                <a:effectLst/>
                <a:latin typeface="Times New Roman" panose="02020603050405020304" pitchFamily="18" charset="0"/>
                <a:cs typeface="Times New Roman" panose="02020603050405020304" pitchFamily="18" charset="0"/>
              </a:rPr>
              <a:t>s</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2</a:t>
            </a:r>
            <a:r>
              <a:rPr altLang="en-IN" b="0" dirty="0" sz="2800" i="0" lang="en-US">
                <a:solidFill>
                  <a:srgbClr val="0D0D0D"/>
                </a:solidFill>
                <a:effectLst/>
                <a:latin typeface="Times New Roman" panose="02020603050405020304" pitchFamily="18" charset="0"/>
                <a:cs typeface="Times New Roman" panose="02020603050405020304" pitchFamily="18" charset="0"/>
              </a:rPr>
              <a:t>8</a:t>
            </a:r>
            <a:r>
              <a:rPr altLang="en-IN" b="0" dirty="0" sz="2800" i="0" lang="en-US">
                <a:solidFill>
                  <a:srgbClr val="0D0D0D"/>
                </a:solidFill>
                <a:effectLst/>
                <a:latin typeface="Times New Roman" panose="02020603050405020304" pitchFamily="18" charset="0"/>
                <a:cs typeface="Times New Roman" panose="02020603050405020304" pitchFamily="18" charset="0"/>
              </a:rPr>
              <a:t>&gt;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5</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v</a:t>
            </a:r>
            <a:r>
              <a:rPr altLang="en-IN" b="0" dirty="0" sz="2800" i="0" lang="en-US">
                <a:solidFill>
                  <a:srgbClr val="0D0D0D"/>
                </a:solidFill>
                <a:effectLst/>
                <a:latin typeface="Times New Roman" panose="02020603050405020304" pitchFamily="18" charset="0"/>
                <a:cs typeface="Times New Roman" panose="02020603050405020304" pitchFamily="18" charset="0"/>
              </a:rPr>
              <a:t>e</a:t>
            </a:r>
            <a:r>
              <a:rPr altLang="en-IN" b="0" dirty="0" sz="2800" i="0" lang="en-US">
                <a:solidFill>
                  <a:srgbClr val="0D0D0D"/>
                </a:solidFill>
                <a:effectLst/>
                <a:latin typeface="Times New Roman" panose="02020603050405020304" pitchFamily="18" charset="0"/>
                <a:cs typeface="Times New Roman" panose="02020603050405020304" pitchFamily="18" charset="0"/>
              </a:rPr>
              <a:t>r</a:t>
            </a:r>
            <a:r>
              <a:rPr altLang="en-IN" b="0" dirty="0" sz="2800" i="0" lang="en-US">
                <a:solidFill>
                  <a:srgbClr val="0D0D0D"/>
                </a:solidFill>
                <a:effectLst/>
                <a:latin typeface="Times New Roman" panose="02020603050405020304" pitchFamily="18" charset="0"/>
                <a:cs typeface="Times New Roman" panose="02020603050405020304" pitchFamily="18" charset="0"/>
              </a:rPr>
              <a:t>y</a:t>
            </a:r>
            <a:r>
              <a:rPr altLang="en-IN" b="0" dirty="0" sz="2800" i="0" lang="en-US">
                <a:solidFill>
                  <a:srgbClr val="0D0D0D"/>
                </a:solidFill>
                <a:effectLst/>
                <a:latin typeface="Times New Roman" panose="02020603050405020304" pitchFamily="18" charset="0"/>
                <a:cs typeface="Times New Roman" panose="02020603050405020304" pitchFamily="18" charset="0"/>
              </a:rPr>
              <a:t>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altLang="en-IN" b="0" dirty="0" sz="2800" i="0" lang="en-US">
                <a:solidFill>
                  <a:srgbClr val="0D0D0D"/>
                </a:solidFill>
                <a:effectLst/>
                <a:latin typeface="Times New Roman" panose="02020603050405020304" pitchFamily="18" charset="0"/>
                <a:cs typeface="Times New Roman" panose="02020603050405020304" pitchFamily="18" charset="0"/>
              </a:rPr>
              <a:t>H</a:t>
            </a:r>
            <a:r>
              <a:rPr altLang="en-IN" b="0" dirty="0" sz="2800" i="0" lang="en-US">
                <a:solidFill>
                  <a:srgbClr val="0D0D0D"/>
                </a:solidFill>
                <a:effectLst/>
                <a:latin typeface="Times New Roman" panose="02020603050405020304" pitchFamily="18" charset="0"/>
                <a:cs typeface="Times New Roman" panose="02020603050405020304" pitchFamily="18" charset="0"/>
              </a:rPr>
              <a:t>i</a:t>
            </a:r>
            <a:r>
              <a:rPr altLang="en-IN" b="0" dirty="0" sz="2800" i="0" lang="en-US">
                <a:solidFill>
                  <a:srgbClr val="0D0D0D"/>
                </a:solidFill>
                <a:effectLst/>
                <a:latin typeface="Times New Roman" panose="02020603050405020304" pitchFamily="18" charset="0"/>
                <a:cs typeface="Times New Roman" panose="02020603050405020304" pitchFamily="18" charset="0"/>
              </a:rPr>
              <a:t>g</a:t>
            </a:r>
            <a:r>
              <a:rPr altLang="en-IN" b="0" dirty="0" sz="2800" i="0" lang="en-US">
                <a:solidFill>
                  <a:srgbClr val="0D0D0D"/>
                </a:solidFill>
                <a:effectLst/>
                <a:latin typeface="Times New Roman" panose="02020603050405020304" pitchFamily="18" charset="0"/>
                <a:cs typeface="Times New Roman" panose="02020603050405020304" pitchFamily="18" charset="0"/>
              </a:rPr>
              <a:t>h</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2</a:t>
            </a:r>
            <a:r>
              <a:rPr altLang="en-IN" b="0" dirty="0" sz="2800" i="0" lang="en-US">
                <a:solidFill>
                  <a:srgbClr val="0D0D0D"/>
                </a:solidFill>
                <a:effectLst/>
                <a:latin typeface="Times New Roman" panose="02020603050405020304" pitchFamily="18" charset="0"/>
                <a:cs typeface="Times New Roman" panose="02020603050405020304" pitchFamily="18" charset="0"/>
              </a:rPr>
              <a:t>8</a:t>
            </a:r>
            <a:r>
              <a:rPr altLang="en-IN" b="0" dirty="0" sz="2800" i="0" lang="en-US">
                <a:solidFill>
                  <a:srgbClr val="0D0D0D"/>
                </a:solidFill>
                <a:effectLst/>
                <a:latin typeface="Times New Roman" panose="02020603050405020304" pitchFamily="18" charset="0"/>
                <a:cs typeface="Times New Roman" panose="02020603050405020304" pitchFamily="18" charset="0"/>
              </a:rPr>
              <a:t>&gt;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4</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h</a:t>
            </a:r>
            <a:r>
              <a:rPr altLang="en-IN" b="0" dirty="0" sz="2800" i="0" lang="en-US">
                <a:solidFill>
                  <a:srgbClr val="0D0D0D"/>
                </a:solidFill>
                <a:effectLst/>
                <a:latin typeface="Times New Roman" panose="02020603050405020304" pitchFamily="18" charset="0"/>
                <a:cs typeface="Times New Roman" panose="02020603050405020304" pitchFamily="18" charset="0"/>
              </a:rPr>
              <a:t>i</a:t>
            </a:r>
            <a:r>
              <a:rPr altLang="en-IN" b="0" dirty="0" sz="2800" i="0" lang="en-US">
                <a:solidFill>
                  <a:srgbClr val="0D0D0D"/>
                </a:solidFill>
                <a:effectLst/>
                <a:latin typeface="Times New Roman" panose="02020603050405020304" pitchFamily="18" charset="0"/>
                <a:cs typeface="Times New Roman" panose="02020603050405020304" pitchFamily="18" charset="0"/>
              </a:rPr>
              <a:t>g</a:t>
            </a:r>
            <a:r>
              <a:rPr altLang="en-IN" b="0" dirty="0" sz="2800" i="0" lang="en-US">
                <a:solidFill>
                  <a:srgbClr val="0D0D0D"/>
                </a:solidFill>
                <a:effectLst/>
                <a:latin typeface="Times New Roman" panose="02020603050405020304" pitchFamily="18" charset="0"/>
                <a:cs typeface="Times New Roman" panose="02020603050405020304" pitchFamily="18" charset="0"/>
              </a:rPr>
              <a:t>h</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 </a:t>
            </a:r>
            <a:r>
              <a:rPr altLang="en-IN" b="0" dirty="0" sz="2800" i="0" lang="en-US">
                <a:solidFill>
                  <a:srgbClr val="0D0D0D"/>
                </a:solidFill>
                <a:effectLst/>
                <a:latin typeface="Times New Roman" panose="02020603050405020304" pitchFamily="18" charset="0"/>
                <a:cs typeface="Times New Roman" panose="02020603050405020304" pitchFamily="18" charset="0"/>
              </a:rPr>
              <a:t>2</a:t>
            </a:r>
            <a:r>
              <a:rPr altLang="en-IN" b="0" dirty="0" sz="2800" i="0" lang="en-US">
                <a:solidFill>
                  <a:srgbClr val="0D0D0D"/>
                </a:solidFill>
                <a:effectLst/>
                <a:latin typeface="Times New Roman" panose="02020603050405020304" pitchFamily="18" charset="0"/>
                <a:cs typeface="Times New Roman" panose="02020603050405020304" pitchFamily="18" charset="0"/>
              </a:rPr>
              <a:t>8</a:t>
            </a:r>
            <a:r>
              <a:rPr altLang="en-IN" b="0" dirty="0" sz="2800" i="0" lang="en-US">
                <a:solidFill>
                  <a:srgbClr val="0D0D0D"/>
                </a:solidFill>
                <a:effectLst/>
                <a:latin typeface="Times New Roman" panose="02020603050405020304" pitchFamily="18" charset="0"/>
                <a:cs typeface="Times New Roman" panose="02020603050405020304" pitchFamily="18" charset="0"/>
              </a:rPr>
              <a:t>&gt;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3</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m</a:t>
            </a:r>
            <a:r>
              <a:rPr altLang="en-IN" b="0" dirty="0" sz="2800" i="0" lang="en-US">
                <a:solidFill>
                  <a:srgbClr val="0D0D0D"/>
                </a:solidFill>
                <a:effectLst/>
                <a:latin typeface="Times New Roman" panose="02020603050405020304" pitchFamily="18" charset="0"/>
                <a:cs typeface="Times New Roman" panose="02020603050405020304" pitchFamily="18" charset="0"/>
              </a:rPr>
              <a:t>e</a:t>
            </a:r>
            <a:r>
              <a:rPr altLang="en-IN" b="0" dirty="0" sz="2800" i="0" lang="en-US">
                <a:solidFill>
                  <a:srgbClr val="0D0D0D"/>
                </a:solidFill>
                <a:effectLst/>
                <a:latin typeface="Times New Roman" panose="02020603050405020304" pitchFamily="18" charset="0"/>
                <a:cs typeface="Times New Roman" panose="02020603050405020304" pitchFamily="18" charset="0"/>
              </a:rPr>
              <a:t>d</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 </a:t>
            </a:r>
            <a:r>
              <a:rPr altLang="en-IN" b="0" dirty="0" sz="2800" i="0" lang="en-US">
                <a:solidFill>
                  <a:srgbClr val="0D0D0D"/>
                </a:solidFill>
                <a:effectLst/>
                <a:latin typeface="Times New Roman" panose="02020603050405020304" pitchFamily="18" charset="0"/>
                <a:cs typeface="Times New Roman" panose="02020603050405020304" pitchFamily="18" charset="0"/>
              </a:rPr>
              <a:t>t</a:t>
            </a:r>
            <a:r>
              <a:rPr altLang="en-IN" b="0" dirty="0" sz="2800" i="0" lang="en-US">
                <a:solidFill>
                  <a:srgbClr val="0D0D0D"/>
                </a:solidFill>
                <a:effectLst/>
                <a:latin typeface="Times New Roman" panose="02020603050405020304" pitchFamily="18" charset="0"/>
                <a:cs typeface="Times New Roman" panose="02020603050405020304" pitchFamily="18" charset="0"/>
              </a:rPr>
              <a:t>r</a:t>
            </a:r>
            <a:r>
              <a:rPr altLang="en-IN" b="0" dirty="0" sz="2800" i="0" lang="en-US">
                <a:solidFill>
                  <a:srgbClr val="0D0D0D"/>
                </a:solidFill>
                <a:effectLst/>
                <a:latin typeface="Times New Roman" panose="02020603050405020304" pitchFamily="18" charset="0"/>
                <a:cs typeface="Times New Roman" panose="02020603050405020304" pitchFamily="18" charset="0"/>
              </a:rPr>
              <a:t>u</a:t>
            </a:r>
            <a:r>
              <a:rPr altLang="en-IN" b="0" dirty="0" sz="2800" i="0" lang="en-US">
                <a:solidFill>
                  <a:srgbClr val="0D0D0D"/>
                </a:solidFill>
                <a:effectLst/>
                <a:latin typeface="Times New Roman" panose="02020603050405020304" pitchFamily="18" charset="0"/>
                <a:cs typeface="Times New Roman" panose="02020603050405020304" pitchFamily="18" charset="0"/>
              </a:rPr>
              <a:t>e</a:t>
            </a:r>
            <a:r>
              <a:rPr altLang="en-IN" b="0" dirty="0" sz="2800" i="0" lang="en-US">
                <a:solidFill>
                  <a:srgbClr val="0D0D0D"/>
                </a:solidFill>
                <a:effectLst/>
                <a:latin typeface="Times New Roman" panose="02020603050405020304" pitchFamily="18" charset="0"/>
                <a:cs typeface="Times New Roman" panose="02020603050405020304" pitchFamily="18" charset="0"/>
              </a:rPr>
              <a:t> </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r>
              <a:rPr altLang="en-IN" b="0" dirty="0" sz="2800" i="0" lang="en-US">
                <a:solidFill>
                  <a:srgbClr val="0D0D0D"/>
                </a:solidFill>
                <a:effectLst/>
                <a:latin typeface="Times New Roman" panose="02020603050405020304" pitchFamily="18" charset="0"/>
                <a:cs typeface="Times New Roman" panose="02020603050405020304" pitchFamily="18" charset="0"/>
              </a:rPr>
              <a:t> </a:t>
            </a:r>
            <a:r>
              <a:rPr altLang="en-IN" b="0" dirty="0" sz="2800" i="0" lang="en-US">
                <a:solidFill>
                  <a:srgbClr val="0D0D0D"/>
                </a:solidFill>
                <a:effectLst/>
                <a:latin typeface="Times New Roman" panose="02020603050405020304" pitchFamily="18" charset="0"/>
                <a:cs typeface="Times New Roman" panose="02020603050405020304" pitchFamily="18" charset="0"/>
              </a:rPr>
              <a:t>l</a:t>
            </a:r>
            <a:r>
              <a:rPr altLang="en-IN" b="0" dirty="0" sz="2800" i="0" lang="en-US">
                <a:solidFill>
                  <a:srgbClr val="0D0D0D"/>
                </a:solidFill>
                <a:effectLst/>
                <a:latin typeface="Times New Roman" panose="02020603050405020304" pitchFamily="18" charset="0"/>
                <a:cs typeface="Times New Roman" panose="02020603050405020304" pitchFamily="18" charset="0"/>
              </a:rPr>
              <a:t>o</a:t>
            </a:r>
            <a:r>
              <a:rPr altLang="en-IN" b="0" dirty="0" sz="2800" i="0" lang="en-US">
                <a:solidFill>
                  <a:srgbClr val="0D0D0D"/>
                </a:solidFill>
                <a:effectLst/>
                <a:latin typeface="Times New Roman" panose="02020603050405020304" pitchFamily="18" charset="0"/>
                <a:cs typeface="Times New Roman" panose="02020603050405020304" pitchFamily="18" charset="0"/>
              </a:rPr>
              <a:t>w</a:t>
            </a:r>
            <a:r>
              <a:rPr altLang="en-IN" b="0" dirty="0" sz="2800" i="0" lang="en-US">
                <a:solidFill>
                  <a:srgbClr val="0D0D0D"/>
                </a:solidFill>
                <a:effectLst/>
                <a:latin typeface="Times New Roman" panose="02020603050405020304" pitchFamily="18" charset="0"/>
                <a:cs typeface="Times New Roman" panose="02020603050405020304" pitchFamily="18" charset="0"/>
              </a:rPr>
              <a:t> </a:t>
            </a:r>
            <a:r>
              <a:rPr altLang="en-IN" b="0" dirty="0" sz="2800" i="0" lang="en-US">
                <a:solidFill>
                  <a:srgbClr val="0D0D0D"/>
                </a:solidFill>
                <a:effectLst/>
                <a:latin typeface="Times New Roman" panose="02020603050405020304" pitchFamily="18" charset="0"/>
                <a:cs typeface="Times New Roman" panose="02020603050405020304" pitchFamily="18" charset="0"/>
              </a:rPr>
              <a: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2024-10-24T06:50:10Z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af9f67a0164143fa962eff6067ad8676</vt:lpwstr>
  </property>
</Properties>
</file>