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11"/>
  </p:notesMasterIdLst>
  <p:sldIdLst>
    <p:sldId id="256" r:id="rId4"/>
    <p:sldId id="274" r:id="rId5"/>
    <p:sldId id="347" r:id="rId6"/>
    <p:sldId id="264" r:id="rId7"/>
    <p:sldId id="346" r:id="rId8"/>
    <p:sldId id="345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707"/>
    <a:srgbClr val="1A97F9"/>
    <a:srgbClr val="FFFFFF"/>
    <a:srgbClr val="FF66FF"/>
    <a:srgbClr val="590F0F"/>
    <a:srgbClr val="D8ECFE"/>
    <a:srgbClr val="7AF06A"/>
    <a:srgbClr val="5FF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0AA0E-09F8-D242-F224-FE83238FBF46}" v="6" dt="2025-04-07T13:50:59.537"/>
    <p1510:client id="{F45F43FB-80DD-C595-3908-0494402F0286}" v="8" dt="2025-04-08T14:37:16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7" autoAdjust="0"/>
  </p:normalViewPr>
  <p:slideViewPr>
    <p:cSldViewPr snapToGrid="0">
      <p:cViewPr varScale="1">
        <p:scale>
          <a:sx n="104" d="100"/>
          <a:sy n="10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058208194568256E-2"/>
          <c:y val="0.10613545838904047"/>
          <c:w val="0.89305485627710823"/>
          <c:h val="0.649434535030447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Step.1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4-42ED-BBBD-D57B25AED7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Step.2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4-42ED-BBBD-D57B25AED7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Step.3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A4-42ED-BBBD-D57B25AED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6400576"/>
        <c:axId val="1576401056"/>
      </c:barChart>
      <c:catAx>
        <c:axId val="157640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01056"/>
        <c:crosses val="autoZero"/>
        <c:auto val="1"/>
        <c:lblAlgn val="ctr"/>
        <c:lblOffset val="100"/>
        <c:noMultiLvlLbl val="0"/>
      </c:catAx>
      <c:valAx>
        <c:axId val="157640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0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135032849406985"/>
          <c:y val="0.84994428128421551"/>
          <c:w val="0.38707621801474723"/>
          <c:h val="7.2313850100655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C11FA-1C6F-488F-AEBA-95C5C120F5E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766E9-CB01-44B7-A267-DE6E11758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afternoon, everyone. My name is </a:t>
            </a:r>
            <a:r>
              <a:rPr lang="en-US" dirty="0" err="1"/>
              <a:t>Satawat</a:t>
            </a:r>
            <a:r>
              <a:rPr lang="en-US" dirty="0"/>
              <a:t> from the ICS</a:t>
            </a:r>
          </a:p>
          <a:p>
            <a:r>
              <a:rPr lang="en-US" dirty="0"/>
              <a:t>Today, I’ll be presenting on Small Group Activity and our team’s name is 'New Jobs Near Me'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err="1"/>
              <a:t>Agenda</a:t>
            </a:r>
            <a:r>
              <a:rPr lang="th-TH" dirty="0"/>
              <a:t> การนำเสนอในครั้งนี้จะเริ่มจาก</a:t>
            </a:r>
            <a:r>
              <a:rPr lang="th-TH" baseline="0" dirty="0"/>
              <a:t> </a:t>
            </a:r>
            <a:r>
              <a:rPr lang="en-US" baseline="0" dirty="0"/>
              <a:t>Organization</a:t>
            </a:r>
            <a:r>
              <a:rPr lang="th-TH" baseline="0" dirty="0"/>
              <a:t> ไปจนถึง</a:t>
            </a:r>
            <a:r>
              <a:rPr lang="th-TH" dirty="0">
                <a:solidFill>
                  <a:srgbClr val="000000"/>
                </a:solidFill>
                <a:latin typeface="Aptos"/>
                <a:ea typeface="Tahoma"/>
                <a:cs typeface="Tahoma"/>
              </a:rPr>
              <a:t> </a:t>
            </a:r>
            <a:r>
              <a:rPr lang="th-TH" dirty="0" err="1">
                <a:solidFill>
                  <a:srgbClr val="000000"/>
                </a:solidFill>
                <a:latin typeface="Aptos"/>
                <a:ea typeface="Tahoma"/>
                <a:cs typeface="Tahoma"/>
              </a:rPr>
              <a:t>Objective</a:t>
            </a:r>
            <a:r>
              <a:rPr lang="th-TH" dirty="0">
                <a:solidFill>
                  <a:srgbClr val="000000"/>
                </a:solidFill>
                <a:latin typeface="Aptos"/>
                <a:ea typeface="Tahoma"/>
                <a:cs typeface="Tahoma"/>
              </a:rPr>
              <a:t> and Target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 </a:t>
            </a:r>
            <a:endParaRPr lang="en-US" dirty="0"/>
          </a:p>
          <a:p>
            <a:r>
              <a:rPr lang="en-US" dirty="0"/>
              <a:t>The agenda for today’s presentation will start with an overview of the organization, followed by the objectives and targets</a:t>
            </a:r>
          </a:p>
        </p:txBody>
      </p:sp>
    </p:spTree>
    <p:extLst>
      <p:ext uri="{BB962C8B-B14F-4D97-AF65-F5344CB8AC3E}">
        <p14:creationId xmlns:p14="http://schemas.microsoft.com/office/powerpoint/2010/main" val="183679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โดยorganization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จะประกอบด้วย</a:t>
            </a:r>
            <a:r>
              <a:rPr lang="en-US" dirty="0">
                <a:latin typeface="Calibri"/>
                <a:ea typeface="Calibri"/>
                <a:cs typeface="Calibri"/>
              </a:rPr>
              <a:t> advisor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Mr.sanchai</a:t>
            </a:r>
            <a:r>
              <a:rPr lang="en-US" dirty="0">
                <a:latin typeface="Calibri"/>
                <a:ea typeface="Calibri"/>
                <a:cs typeface="Calibri"/>
              </a:rPr>
              <a:t> , Coach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Ms.naree</a:t>
            </a:r>
            <a:r>
              <a:rPr lang="en-US" dirty="0">
                <a:latin typeface="Calibri"/>
                <a:ea typeface="Calibri"/>
                <a:cs typeface="Calibri"/>
              </a:rPr>
              <a:t> , leader group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Ms.Alisa</a:t>
            </a:r>
            <a:r>
              <a:rPr lang="en-US" dirty="0">
                <a:latin typeface="Calibri"/>
                <a:ea typeface="Calibri"/>
                <a:cs typeface="Calibri"/>
              </a:rPr>
              <a:t>, Sub leader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Ms.Saruda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และสมาชิกภายในทีมตามนี้</a:t>
            </a:r>
          </a:p>
          <a:p>
            <a:r>
              <a:rPr lang="en-US" dirty="0"/>
              <a:t>"The organization consists of our advisor, Mr. </a:t>
            </a:r>
            <a:r>
              <a:rPr lang="en-US" dirty="0" err="1"/>
              <a:t>Sanchai</a:t>
            </a:r>
            <a:r>
              <a:rPr lang="en-US" dirty="0"/>
              <a:t>, our coach, Ms. </a:t>
            </a:r>
            <a:r>
              <a:rPr lang="en-US" dirty="0" err="1"/>
              <a:t>Naree</a:t>
            </a:r>
            <a:r>
              <a:rPr lang="en-US" dirty="0"/>
              <a:t>, the group leader, Ms. Alisa and the rest of the team members as follows."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brainstorming within our team, we decided to choose the topic of Auto Application Access for our activity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7453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แรงจูงใจของกิจกรรม</a:t>
            </a:r>
            <a:endParaRPr lang="en-US" dirty="0"/>
          </a:p>
          <a:p>
            <a:pPr marL="228600" indent="-228600">
              <a:buFontTx/>
              <a:buAutoNum type="arabicPeriod"/>
            </a:pPr>
            <a:r>
              <a:rPr lang="en-US" dirty="0" err="1"/>
              <a:t>เดิมที่</a:t>
            </a:r>
            <a:r>
              <a:rPr lang="en-US" dirty="0"/>
              <a:t> process </a:t>
            </a:r>
            <a:r>
              <a:rPr lang="en-US" dirty="0" err="1"/>
              <a:t>การจัดการเกี่ยวกับ</a:t>
            </a:r>
            <a:r>
              <a:rPr lang="en-US" dirty="0"/>
              <a:t> application access </a:t>
            </a:r>
            <a:r>
              <a:rPr lang="en-US" dirty="0" err="1"/>
              <a:t>จะใช้</a:t>
            </a:r>
            <a:r>
              <a:rPr lang="en-US" dirty="0"/>
              <a:t> Workload </a:t>
            </a:r>
            <a:r>
              <a:rPr lang="en-US" dirty="0" err="1"/>
              <a:t>ทั้งสิ้น</a:t>
            </a:r>
            <a:r>
              <a:rPr lang="en-US" dirty="0"/>
              <a:t> 7 </a:t>
            </a:r>
            <a:r>
              <a:rPr lang="en-US" dirty="0" err="1"/>
              <a:t>นาทีต่อ</a:t>
            </a:r>
            <a:r>
              <a:rPr lang="en-US" dirty="0"/>
              <a:t> User </a:t>
            </a:r>
            <a:r>
              <a:rPr lang="en-US" dirty="0" err="1"/>
              <a:t>และหลังจากทำกิจกรรมแล้วจะคาดว่าจะช่วยลดworkloadลงเหลือ</a:t>
            </a:r>
            <a:r>
              <a:rPr lang="en-US" dirty="0"/>
              <a:t> 3.5 </a:t>
            </a:r>
            <a:r>
              <a:rPr lang="en-US" dirty="0" err="1"/>
              <a:t>นาทีต่อuser</a:t>
            </a:r>
            <a:endParaRPr lang="en-US" dirty="0"/>
          </a:p>
          <a:p>
            <a:r>
              <a:rPr lang="en-US" dirty="0"/>
              <a:t>2.โดยstepที่จะทำการเปลี่ยนแปลงจะเป็น...................(</a:t>
            </a:r>
            <a:r>
              <a:rPr lang="en-US" dirty="0" err="1"/>
              <a:t>อธิบายFlowที่จะทำการเปลี่ยนในส่วนBefore</a:t>
            </a:r>
            <a:r>
              <a:rPr lang="en-US" dirty="0"/>
              <a:t>)</a:t>
            </a:r>
          </a:p>
          <a:p>
            <a:r>
              <a:rPr lang="en-US" dirty="0"/>
              <a:t>3.โดยจะทำการนำโปแกรมมาจัดการในstepทั้งหมดที่กล่าวมาเพื่อเปลี่ยนให้เป็นautomation</a:t>
            </a:r>
          </a:p>
          <a:p>
            <a:r>
              <a:rPr lang="en-US" dirty="0"/>
              <a:t>Initially, the process of managing application access took a workload of 7 minutes per user. After the activity, we expect to reduce the workload to 3.5 minutes per user.</a:t>
            </a:r>
          </a:p>
          <a:p>
            <a:r>
              <a:rPr lang="en-US" dirty="0"/>
              <a:t>The steps for making the changes will be as follows.</a:t>
            </a:r>
          </a:p>
          <a:p>
            <a:r>
              <a:rPr lang="en-US" dirty="0"/>
              <a:t>First step ICS Check user already exists and approve used to take 2 minutes per user and </a:t>
            </a:r>
          </a:p>
          <a:p>
            <a:r>
              <a:rPr lang="en-US" dirty="0"/>
              <a:t>next step ICS Register menu SSO used to take 2 minutes per user </a:t>
            </a:r>
          </a:p>
          <a:p>
            <a:r>
              <a:rPr lang="en-US" dirty="0"/>
              <a:t>and ICS Register role system and approve</a:t>
            </a:r>
            <a:r>
              <a:rPr lang="en-US" b="1" dirty="0"/>
              <a:t> </a:t>
            </a:r>
            <a:r>
              <a:rPr lang="en-US" dirty="0"/>
              <a:t>used to take 3 minutes per user.</a:t>
            </a:r>
          </a:p>
          <a:p>
            <a:r>
              <a:rPr lang="en-US" dirty="0"/>
              <a:t>Therefore ,We will implement a program to handle all the steps mentioned and transform them into an automated process.</a:t>
            </a:r>
            <a:endParaRPr lang="th-TH" dirty="0"/>
          </a:p>
          <a:p>
            <a:r>
              <a:rPr lang="th-TH" sz="1200" dirty="0">
                <a:effectLst/>
              </a:rPr>
              <a:t>**</a:t>
            </a:r>
            <a:r>
              <a:rPr lang="en-US" sz="1200" dirty="0">
                <a:effectLst/>
              </a:rPr>
              <a:t> In addition</a:t>
            </a:r>
            <a:r>
              <a:rPr lang="th-TH" sz="1200" dirty="0">
                <a:effectLst/>
              </a:rPr>
              <a:t> </a:t>
            </a:r>
            <a:r>
              <a:rPr lang="en-US" sz="1200" dirty="0"/>
              <a:t>this workload, there is also the workload for training new members and following </a:t>
            </a:r>
            <a:r>
              <a:rPr lang="en-US" sz="1200" dirty="0" err="1"/>
              <a:t>Flowlites</a:t>
            </a:r>
            <a:r>
              <a:rPr lang="en-US" sz="1200" dirty="0"/>
              <a:t>.</a:t>
            </a:r>
            <a:endParaRPr lang="th-TH" sz="1200" dirty="0"/>
          </a:p>
          <a:p>
            <a:r>
              <a:rPr lang="en-US" sz="1200" dirty="0"/>
              <a:t>Currently, we are in the process of gathering additional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เนื่องจากระบบของ</a:t>
            </a:r>
            <a:r>
              <a:rPr lang="en-US" dirty="0"/>
              <a:t> CHT </a:t>
            </a:r>
            <a:r>
              <a:rPr lang="en-US" dirty="0" err="1"/>
              <a:t>มีจำนวนมาก</a:t>
            </a:r>
            <a:r>
              <a:rPr lang="en-US" dirty="0"/>
              <a:t> ICS จึงต้องรับผิดชอบในการควบคุมสิทธิ์การเข้าถึงของผู้ใช้งานในทุกระบบ </a:t>
            </a:r>
            <a:r>
              <a:rPr lang="en-US" dirty="0" err="1"/>
              <a:t>ซึ่งส่งผลให้มีคำร้องขอเข้ามาจำนวนมากในแต่ละวัน</a:t>
            </a:r>
            <a:r>
              <a:rPr lang="en-US" dirty="0"/>
              <a:t> </a:t>
            </a:r>
            <a:r>
              <a:rPr lang="en-US" dirty="0" err="1"/>
              <a:t>และกลายเป็นงานประจำที่ต้องดำเนินการอย่างต่อเนื่องทุกวัน</a:t>
            </a:r>
            <a:endParaRPr lang="en-US" dirty="0"/>
          </a:p>
          <a:p>
            <a:r>
              <a:rPr lang="en-US" dirty="0"/>
              <a:t>"With so many systems in CHT, ICS is in charge of making sure the right people have the right access. This means we deal with a lot of requests every day — it’s something we have to keep up with regularly."</a:t>
            </a:r>
          </a:p>
          <a:p>
            <a:r>
              <a:rPr lang="en-US" dirty="0"/>
              <a:t>"So, the team came up with the idea of turning this process into an automated one to help reduce the workload and make things run more smoothly."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วัตถุประสงค์และเป้าหมาย</a:t>
            </a:r>
            <a:endParaRPr lang="en-US" dirty="0"/>
          </a:p>
          <a:p>
            <a:r>
              <a:rPr lang="en-US" dirty="0"/>
              <a:t>"That’s all for my presentation. Thank you for listening. Do you have any questions?"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D4DF-60BD-CB81-BC82-00800DE7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D89B3-A710-1F5A-503B-47F9DCA9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1044-83D6-1F67-FEC6-54420AAA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89F-E3D2-CD40-4FDE-4A417257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23C2-4762-4923-9F5E-198D5488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8261-B878-7383-3BB4-BC021237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CDCDD-DD91-4632-F489-F6C7C6AD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BD18-0EAF-C95D-2088-CE9F9E71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5649-D592-7682-FDB7-02F7A73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735F-0166-89C9-3F73-EE5D9A4D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C2751-8F85-735D-C71C-73C35BEA7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C15D3-366C-FFA4-03D6-6A90C58E3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9480-F420-B269-2267-D0498D3F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AEE7-D508-9C57-DD05-EA898BAC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82D8-72F5-F1BB-1027-30DF5B48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2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5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85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2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8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953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440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9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674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1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7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5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0941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39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6" y="5963635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265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07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7110-8582-7190-BBC5-9C9CF5F2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A130-01D9-0712-05C0-E28D1D8C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E4A4-22FE-CFF0-15A8-1C312349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4E7D-6B9D-7A28-B7FD-41B7FE5A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F074-A1D2-F953-8A82-7B74D110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9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1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5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9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0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7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8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1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E538-C1AC-74DE-F425-AF2633ED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726F-362B-AB88-7B7C-6488BB78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1956-00D4-08A9-588D-AF666B23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63DB-543F-22F8-057F-927843C5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B35D-674F-CFFF-65C3-DD74E6BF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49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47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B32-D928-7B7B-69B3-43CE120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E5CA-E4B9-48C0-5A78-F179D05F8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2A63E-49F0-C94E-E08D-BF2F0141A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35311-215D-0283-572D-C02943E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1C17F-CDB4-F96C-8B79-67265AB1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D08C-A325-4716-98BD-69DA7823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3110-D7AB-6473-6ACE-25DCCBF2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6E0F-2805-69E1-8435-8F2F3AF7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8990E-436B-4BEA-9235-30D0EB39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1EF4-C59E-8058-E0F4-34BE533E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9E95D-F014-6CF3-B504-F60BE7EB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AA755-2D20-3932-4500-6CDEF81C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61B2E-3AF0-F041-F049-2612FA75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79A6-C8D5-8083-CCA9-D3D3B14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D1FD-8C72-19BA-FC61-FC9A80CA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C5D5F-4376-25AC-90B7-F185942B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29225-3B41-A7C4-0A58-0E7CE8AB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B221D-8BB5-0516-0280-D5649089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52517-0234-81D5-66C6-AA2ABAF3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402A7-2492-DF4D-FDEA-8CB4AC9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7A3B-E2EB-A3EB-F7CB-1E32F0A2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33F8-AF45-E13F-BCE0-CDB3A4C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7C6D-76FD-39D1-21D6-5AD1C9EF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01575-51B3-F964-D9B0-E9CEF9C7E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C49E0-8C54-E543-73F7-3D7D5791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16C1-E067-7181-D598-04CE500A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AD42-7B7C-F639-D230-E9B64C4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952C-967D-D2C1-0655-592E2806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94770-1250-AB67-9CA3-4CFDF1EC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A8D52-3036-52BA-6F4F-404E0976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D16F-3E6A-937E-1A97-C0678EE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C536-A5BD-56E7-BBCE-5535B567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017E-1A40-0836-79DF-0622E5AA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CC181-A949-35FC-ECEE-796F60A2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9781-E720-FDA1-E152-B3C6D82F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901E-F565-5F9F-04DF-5EF99E7D2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BE29C-4290-4CF5-BEA2-1B095D4186F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381A-2C2E-A3F7-493D-1B5B242B7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97A4-89F0-6112-7A62-CF2F0755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3263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jpeg"/><Relationship Id="rId19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7.png"/><Relationship Id="rId5" Type="http://schemas.openxmlformats.org/officeDocument/2006/relationships/chart" Target="../charts/chart1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29FA-4C04-EEC8-1AE8-7FA47E1A5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044" y="127831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/>
              <a:t> “ </a:t>
            </a:r>
            <a:r>
              <a:rPr lang="th-TH" sz="8000"/>
              <a:t>งานใหม่ใกล้ฉัน</a:t>
            </a:r>
            <a:r>
              <a:rPr lang="en-US" sz="8000"/>
              <a:t> ” </a:t>
            </a:r>
            <a:br>
              <a:rPr lang="en-US" sz="8000"/>
            </a:br>
            <a:r>
              <a:rPr lang="en-US" sz="8000">
                <a:solidFill>
                  <a:schemeClr val="bg1">
                    <a:lumMod val="50000"/>
                  </a:schemeClr>
                </a:solidFill>
              </a:rPr>
              <a:t>New jobs near 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B0785-B618-5E7C-391B-5EDD4B52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604" y="1873016"/>
            <a:ext cx="1688324" cy="1688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C8B86-159A-AEBC-5E81-CB03FC931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74562"/>
            <a:ext cx="1655762" cy="1655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B6AFC1-5A02-9A86-E7C0-A8E2AD37C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5545135"/>
            <a:ext cx="1655762" cy="1655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212B51-4855-FBEB-4147-DE56D9487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7546" y="5670489"/>
            <a:ext cx="1252654" cy="1252654"/>
          </a:xfrm>
          <a:prstGeom prst="rect">
            <a:avLst/>
          </a:prstGeom>
        </p:spPr>
      </p:pic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A991665F-A831-F219-4684-53280F826438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1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8619A-8291-FEFB-2026-002D82BB997E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906FC4-CA48-E669-5208-0BB84C90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8787" y="5545135"/>
            <a:ext cx="1655762" cy="165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0DB4C-97BD-C358-AD04-165133B8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654" y="5545135"/>
            <a:ext cx="1655762" cy="1655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8A35C8-15C4-DC7C-EF2C-2FE394653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4283" y="5670489"/>
            <a:ext cx="1252654" cy="1252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835E2C-CF0F-5F5B-B64C-CEEDEBDCF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3438" y="5388765"/>
            <a:ext cx="438095" cy="438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C3DCB-5610-7657-3145-A46716E6F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930321" y="1968704"/>
            <a:ext cx="536399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7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EAC638B5-C413-CAC3-8A84-31AB84F0A5E2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2</a:t>
            </a:fld>
            <a:endParaRPr lang="en-US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68F766-5DC5-9CC9-E9B3-77BB882037A3}"/>
              </a:ext>
            </a:extLst>
          </p:cNvPr>
          <p:cNvGrpSpPr/>
          <p:nvPr/>
        </p:nvGrpSpPr>
        <p:grpSpPr>
          <a:xfrm>
            <a:off x="1248901" y="1527071"/>
            <a:ext cx="4599808" cy="710110"/>
            <a:chOff x="1248901" y="1934571"/>
            <a:chExt cx="3635333" cy="710110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42909F7-6581-F7A6-03FE-3F234DB316FF}"/>
                </a:ext>
              </a:extLst>
            </p:cNvPr>
            <p:cNvGrpSpPr/>
            <p:nvPr/>
          </p:nvGrpSpPr>
          <p:grpSpPr>
            <a:xfrm>
              <a:off x="1248901" y="1934571"/>
              <a:ext cx="3635333" cy="710110"/>
              <a:chOff x="1248901" y="1934571"/>
              <a:chExt cx="3635333" cy="710110"/>
            </a:xfrm>
          </p:grpSpPr>
          <p:sp>
            <p:nvSpPr>
              <p:cNvPr id="174" name="Google Shape;1622;p33">
                <a:extLst>
                  <a:ext uri="{FF2B5EF4-FFF2-40B4-BE49-F238E27FC236}">
                    <a16:creationId xmlns:a16="http://schemas.microsoft.com/office/drawing/2014/main" id="{2C5EAA3E-CF48-0E85-DA06-99A8CB80494C}"/>
                  </a:ext>
                </a:extLst>
              </p:cNvPr>
              <p:cNvSpPr/>
              <p:nvPr/>
            </p:nvSpPr>
            <p:spPr>
              <a:xfrm>
                <a:off x="3504761" y="1934571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27" name="Google Shape;1620;p33">
                <a:extLst>
                  <a:ext uri="{FF2B5EF4-FFF2-40B4-BE49-F238E27FC236}">
                    <a16:creationId xmlns:a16="http://schemas.microsoft.com/office/drawing/2014/main" id="{CED7210D-1157-1B03-FEA4-69CADA828370}"/>
                  </a:ext>
                </a:extLst>
              </p:cNvPr>
              <p:cNvGrpSpPr/>
              <p:nvPr/>
            </p:nvGrpSpPr>
            <p:grpSpPr>
              <a:xfrm>
                <a:off x="1248901" y="1934849"/>
                <a:ext cx="2735760" cy="709832"/>
                <a:chOff x="2088100" y="1263904"/>
                <a:chExt cx="2735760" cy="709832"/>
              </a:xfrm>
            </p:grpSpPr>
            <p:sp>
              <p:nvSpPr>
                <p:cNvPr id="130" name="Google Shape;1623;p33">
                  <a:extLst>
                    <a:ext uri="{FF2B5EF4-FFF2-40B4-BE49-F238E27FC236}">
                      <a16:creationId xmlns:a16="http://schemas.microsoft.com/office/drawing/2014/main" id="{5433CE4F-1D16-C4A8-DEBA-25074A619452}"/>
                    </a:ext>
                  </a:extLst>
                </p:cNvPr>
                <p:cNvSpPr/>
                <p:nvPr/>
              </p:nvSpPr>
              <p:spPr>
                <a:xfrm>
                  <a:off x="2088100" y="1263904"/>
                  <a:ext cx="2735760" cy="709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9" extrusionOk="0">
                      <a:moveTo>
                        <a:pt x="3311" y="1"/>
                      </a:moveTo>
                      <a:cubicBezTo>
                        <a:pt x="1477" y="1"/>
                        <a:pt x="1" y="1489"/>
                        <a:pt x="1" y="3311"/>
                      </a:cubicBezTo>
                      <a:lnTo>
                        <a:pt x="1" y="23159"/>
                      </a:lnTo>
                      <a:cubicBezTo>
                        <a:pt x="1" y="24980"/>
                        <a:pt x="1477" y="26469"/>
                        <a:pt x="3311" y="26469"/>
                      </a:cubicBezTo>
                      <a:lnTo>
                        <a:pt x="91000" y="26469"/>
                      </a:lnTo>
                      <a:cubicBezTo>
                        <a:pt x="92036" y="26469"/>
                        <a:pt x="93012" y="25980"/>
                        <a:pt x="93643" y="25147"/>
                      </a:cubicBezTo>
                      <a:lnTo>
                        <a:pt x="101132" y="15229"/>
                      </a:lnTo>
                      <a:cubicBezTo>
                        <a:pt x="102013" y="14050"/>
                        <a:pt x="102013" y="12419"/>
                        <a:pt x="101132" y="11240"/>
                      </a:cubicBezTo>
                      <a:lnTo>
                        <a:pt x="93643" y="1323"/>
                      </a:lnTo>
                      <a:cubicBezTo>
                        <a:pt x="93012" y="489"/>
                        <a:pt x="92036" y="1"/>
                        <a:pt x="9100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624;p33">
                  <a:extLst>
                    <a:ext uri="{FF2B5EF4-FFF2-40B4-BE49-F238E27FC236}">
                      <a16:creationId xmlns:a16="http://schemas.microsoft.com/office/drawing/2014/main" id="{D16DE28C-C83F-31A1-8E7B-34FD09187BAC}"/>
                    </a:ext>
                  </a:extLst>
                </p:cNvPr>
                <p:cNvSpPr/>
                <p:nvPr/>
              </p:nvSpPr>
              <p:spPr>
                <a:xfrm>
                  <a:off x="4065102" y="137208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625;p33">
                  <a:extLst>
                    <a:ext uri="{FF2B5EF4-FFF2-40B4-BE49-F238E27FC236}">
                      <a16:creationId xmlns:a16="http://schemas.microsoft.com/office/drawing/2014/main" id="{EE1EF87C-ACB8-2BA6-3F04-6D89676EABD4}"/>
                    </a:ext>
                  </a:extLst>
                </p:cNvPr>
                <p:cNvSpPr/>
                <p:nvPr/>
              </p:nvSpPr>
              <p:spPr>
                <a:xfrm>
                  <a:off x="4076525" y="134920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kern="0">
                      <a:solidFill>
                        <a:srgbClr val="FCBD2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01</a:t>
                  </a: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grpSp>
              <p:nvGrpSpPr>
                <p:cNvPr id="133" name="Google Shape;1626;p33">
                  <a:extLst>
                    <a:ext uri="{FF2B5EF4-FFF2-40B4-BE49-F238E27FC236}">
                      <a16:creationId xmlns:a16="http://schemas.microsoft.com/office/drawing/2014/main" id="{5C42D548-C9A6-CCFD-97B7-2CF776FB7F4F}"/>
                    </a:ext>
                  </a:extLst>
                </p:cNvPr>
                <p:cNvGrpSpPr/>
                <p:nvPr/>
              </p:nvGrpSpPr>
              <p:grpSpPr>
                <a:xfrm>
                  <a:off x="2164305" y="1446089"/>
                  <a:ext cx="1848487" cy="490906"/>
                  <a:chOff x="5222700" y="3803744"/>
                  <a:chExt cx="3304411" cy="490906"/>
                </a:xfrm>
              </p:grpSpPr>
              <p:sp>
                <p:nvSpPr>
                  <p:cNvPr id="134" name="Google Shape;1627;p33">
                    <a:extLst>
                      <a:ext uri="{FF2B5EF4-FFF2-40B4-BE49-F238E27FC236}">
                        <a16:creationId xmlns:a16="http://schemas.microsoft.com/office/drawing/2014/main" id="{5BD1ED15-DEF1-BB9D-5CA0-5461037E9417}"/>
                      </a:ext>
                    </a:extLst>
                  </p:cNvPr>
                  <p:cNvSpPr txBox="1"/>
                  <p:nvPr/>
                </p:nvSpPr>
                <p:spPr>
                  <a:xfrm>
                    <a:off x="5222700" y="3928950"/>
                    <a:ext cx="3210900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200" kern="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35" name="Google Shape;1628;p33">
                    <a:extLst>
                      <a:ext uri="{FF2B5EF4-FFF2-40B4-BE49-F238E27FC236}">
                        <a16:creationId xmlns:a16="http://schemas.microsoft.com/office/drawing/2014/main" id="{FB22EE10-8C29-667C-E5C7-406D8E3C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211" y="3803744"/>
                    <a:ext cx="3210900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>
                      <a:buClr>
                        <a:srgbClr val="000000"/>
                      </a:buClr>
                    </a:pPr>
                    <a:r>
                      <a:rPr lang="en-US" sz="1800" b="1">
                        <a:ln w="0"/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Organization</a:t>
                    </a:r>
                  </a:p>
                </p:txBody>
              </p:sp>
            </p:grpSp>
          </p:grpSp>
        </p:grp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3A6A8F6-B74D-B480-3025-7351AB1E4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5649" y="1946676"/>
              <a:ext cx="650114" cy="65011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139B36-4057-016B-A1BB-DFAA206F11E4}"/>
              </a:ext>
            </a:extLst>
          </p:cNvPr>
          <p:cNvGrpSpPr/>
          <p:nvPr/>
        </p:nvGrpSpPr>
        <p:grpSpPr>
          <a:xfrm>
            <a:off x="1248901" y="2323492"/>
            <a:ext cx="4599808" cy="747132"/>
            <a:chOff x="1248901" y="2730992"/>
            <a:chExt cx="3651466" cy="747132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5EFFFF1-D8BF-3CB2-E1AD-9FACA5690492}"/>
                </a:ext>
              </a:extLst>
            </p:cNvPr>
            <p:cNvGrpSpPr/>
            <p:nvPr/>
          </p:nvGrpSpPr>
          <p:grpSpPr>
            <a:xfrm>
              <a:off x="1248901" y="2730992"/>
              <a:ext cx="3635333" cy="721247"/>
              <a:chOff x="1248901" y="2730992"/>
              <a:chExt cx="3635333" cy="721247"/>
            </a:xfrm>
          </p:grpSpPr>
          <p:sp>
            <p:nvSpPr>
              <p:cNvPr id="175" name="Google Shape;1622;p33">
                <a:extLst>
                  <a:ext uri="{FF2B5EF4-FFF2-40B4-BE49-F238E27FC236}">
                    <a16:creationId xmlns:a16="http://schemas.microsoft.com/office/drawing/2014/main" id="{BAF34B9A-C4FE-3980-2EC8-F4244A06E41E}"/>
                  </a:ext>
                </a:extLst>
              </p:cNvPr>
              <p:cNvSpPr/>
              <p:nvPr/>
            </p:nvSpPr>
            <p:spPr>
              <a:xfrm>
                <a:off x="3504761" y="2742433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45" name="Google Shape;1638;p33">
                <a:extLst>
                  <a:ext uri="{FF2B5EF4-FFF2-40B4-BE49-F238E27FC236}">
                    <a16:creationId xmlns:a16="http://schemas.microsoft.com/office/drawing/2014/main" id="{2336ACAD-FB10-B2F5-7E2E-2CD5DF5E985C}"/>
                  </a:ext>
                </a:extLst>
              </p:cNvPr>
              <p:cNvGrpSpPr/>
              <p:nvPr/>
            </p:nvGrpSpPr>
            <p:grpSpPr>
              <a:xfrm>
                <a:off x="1248901" y="2730992"/>
                <a:ext cx="2735760" cy="709806"/>
                <a:chOff x="2088100" y="2060047"/>
                <a:chExt cx="2735760" cy="709806"/>
              </a:xfrm>
            </p:grpSpPr>
            <p:sp>
              <p:nvSpPr>
                <p:cNvPr id="148" name="Google Shape;1641;p33">
                  <a:extLst>
                    <a:ext uri="{FF2B5EF4-FFF2-40B4-BE49-F238E27FC236}">
                      <a16:creationId xmlns:a16="http://schemas.microsoft.com/office/drawing/2014/main" id="{4EDFB551-6975-DA3A-26DB-02C5BCC4F865}"/>
                    </a:ext>
                  </a:extLst>
                </p:cNvPr>
                <p:cNvSpPr/>
                <p:nvPr/>
              </p:nvSpPr>
              <p:spPr>
                <a:xfrm>
                  <a:off x="2088100" y="2060047"/>
                  <a:ext cx="2735760" cy="70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8" extrusionOk="0">
                      <a:moveTo>
                        <a:pt x="3311" y="0"/>
                      </a:moveTo>
                      <a:cubicBezTo>
                        <a:pt x="1477" y="0"/>
                        <a:pt x="1" y="1489"/>
                        <a:pt x="1" y="3310"/>
                      </a:cubicBezTo>
                      <a:lnTo>
                        <a:pt x="1" y="23146"/>
                      </a:lnTo>
                      <a:cubicBezTo>
                        <a:pt x="1" y="24980"/>
                        <a:pt x="1477" y="26468"/>
                        <a:pt x="3311" y="26468"/>
                      </a:cubicBezTo>
                      <a:lnTo>
                        <a:pt x="91000" y="26468"/>
                      </a:lnTo>
                      <a:cubicBezTo>
                        <a:pt x="92036" y="26468"/>
                        <a:pt x="93012" y="25980"/>
                        <a:pt x="93643" y="25146"/>
                      </a:cubicBezTo>
                      <a:lnTo>
                        <a:pt x="101132" y="15228"/>
                      </a:lnTo>
                      <a:cubicBezTo>
                        <a:pt x="102013" y="14050"/>
                        <a:pt x="102013" y="12419"/>
                        <a:pt x="101132" y="11240"/>
                      </a:cubicBezTo>
                      <a:lnTo>
                        <a:pt x="93643" y="1322"/>
                      </a:lnTo>
                      <a:cubicBezTo>
                        <a:pt x="93012" y="489"/>
                        <a:pt x="92036" y="0"/>
                        <a:pt x="91000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642;p33">
                  <a:extLst>
                    <a:ext uri="{FF2B5EF4-FFF2-40B4-BE49-F238E27FC236}">
                      <a16:creationId xmlns:a16="http://schemas.microsoft.com/office/drawing/2014/main" id="{30C4AF89-0261-90B1-5005-50126285E1FF}"/>
                    </a:ext>
                  </a:extLst>
                </p:cNvPr>
                <p:cNvSpPr/>
                <p:nvPr/>
              </p:nvSpPr>
              <p:spPr>
                <a:xfrm>
                  <a:off x="4065102" y="216821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643;p33">
                  <a:extLst>
                    <a:ext uri="{FF2B5EF4-FFF2-40B4-BE49-F238E27FC236}">
                      <a16:creationId xmlns:a16="http://schemas.microsoft.com/office/drawing/2014/main" id="{CE489390-5703-BFAF-2504-2BE49F4DF696}"/>
                    </a:ext>
                  </a:extLst>
                </p:cNvPr>
                <p:cNvSpPr/>
                <p:nvPr/>
              </p:nvSpPr>
              <p:spPr>
                <a:xfrm>
                  <a:off x="4076525" y="214533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" sz="2500" kern="0">
                      <a:solidFill>
                        <a:srgbClr val="EC3A3B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02</a:t>
                  </a:r>
                  <a:endParaRPr sz="2500" kern="0">
                    <a:solidFill>
                      <a:srgbClr val="EC3A3B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646;p33">
                  <a:extLst>
                    <a:ext uri="{FF2B5EF4-FFF2-40B4-BE49-F238E27FC236}">
                      <a16:creationId xmlns:a16="http://schemas.microsoft.com/office/drawing/2014/main" id="{162C0C76-79DC-7319-0499-EC0940EE0879}"/>
                    </a:ext>
                  </a:extLst>
                </p:cNvPr>
                <p:cNvSpPr txBox="1"/>
                <p:nvPr/>
              </p:nvSpPr>
              <p:spPr>
                <a:xfrm>
                  <a:off x="2179545" y="2220658"/>
                  <a:ext cx="1911549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600" b="1">
                      <a:ln w="0"/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Activity Brainstorming</a:t>
                  </a:r>
                </a:p>
              </p:txBody>
            </p:sp>
          </p:grp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9FDB4C6-C252-7AAF-2A22-E1C0C0258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3235" y="2730992"/>
              <a:ext cx="747132" cy="747132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83AB213-76AC-6F3D-1445-CA0C6DE52315}"/>
              </a:ext>
            </a:extLst>
          </p:cNvPr>
          <p:cNvGrpSpPr/>
          <p:nvPr/>
        </p:nvGrpSpPr>
        <p:grpSpPr>
          <a:xfrm>
            <a:off x="1248901" y="3112073"/>
            <a:ext cx="4563783" cy="718160"/>
            <a:chOff x="1248901" y="3519573"/>
            <a:chExt cx="3635333" cy="718160"/>
          </a:xfrm>
        </p:grpSpPr>
        <p:sp>
          <p:nvSpPr>
            <p:cNvPr id="178" name="Google Shape;1622;p33">
              <a:extLst>
                <a:ext uri="{FF2B5EF4-FFF2-40B4-BE49-F238E27FC236}">
                  <a16:creationId xmlns:a16="http://schemas.microsoft.com/office/drawing/2014/main" id="{E6939907-8A2D-C839-8B39-883F06578002}"/>
                </a:ext>
              </a:extLst>
            </p:cNvPr>
            <p:cNvSpPr/>
            <p:nvPr/>
          </p:nvSpPr>
          <p:spPr>
            <a:xfrm>
              <a:off x="3504761" y="3519573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54" name="Google Shape;1647;p33">
              <a:extLst>
                <a:ext uri="{FF2B5EF4-FFF2-40B4-BE49-F238E27FC236}">
                  <a16:creationId xmlns:a16="http://schemas.microsoft.com/office/drawing/2014/main" id="{2821D02A-3A28-740E-E030-B7D6ACAA490C}"/>
                </a:ext>
              </a:extLst>
            </p:cNvPr>
            <p:cNvGrpSpPr/>
            <p:nvPr/>
          </p:nvGrpSpPr>
          <p:grpSpPr>
            <a:xfrm>
              <a:off x="1248901" y="3527927"/>
              <a:ext cx="2735760" cy="709806"/>
              <a:chOff x="2088100" y="2856982"/>
              <a:chExt cx="2735760" cy="709806"/>
            </a:xfrm>
          </p:grpSpPr>
          <p:sp>
            <p:nvSpPr>
              <p:cNvPr id="157" name="Google Shape;1650;p33">
                <a:extLst>
                  <a:ext uri="{FF2B5EF4-FFF2-40B4-BE49-F238E27FC236}">
                    <a16:creationId xmlns:a16="http://schemas.microsoft.com/office/drawing/2014/main" id="{D999C4D7-11F7-23A2-3540-A1FE3907301A}"/>
                  </a:ext>
                </a:extLst>
              </p:cNvPr>
              <p:cNvSpPr/>
              <p:nvPr/>
            </p:nvSpPr>
            <p:spPr>
              <a:xfrm>
                <a:off x="2088100" y="2856982"/>
                <a:ext cx="2735760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8" extrusionOk="0">
                    <a:moveTo>
                      <a:pt x="3311" y="0"/>
                    </a:moveTo>
                    <a:cubicBezTo>
                      <a:pt x="1477" y="0"/>
                      <a:pt x="1" y="1489"/>
                      <a:pt x="1" y="3310"/>
                    </a:cubicBezTo>
                    <a:lnTo>
                      <a:pt x="1" y="23146"/>
                    </a:lnTo>
                    <a:cubicBezTo>
                      <a:pt x="1" y="24980"/>
                      <a:pt x="1477" y="26468"/>
                      <a:pt x="3311" y="26468"/>
                    </a:cubicBezTo>
                    <a:lnTo>
                      <a:pt x="91000" y="26468"/>
                    </a:lnTo>
                    <a:cubicBezTo>
                      <a:pt x="92036" y="26468"/>
                      <a:pt x="93012" y="25980"/>
                      <a:pt x="93643" y="25146"/>
                    </a:cubicBezTo>
                    <a:lnTo>
                      <a:pt x="101132" y="15228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2"/>
                    </a:lnTo>
                    <a:cubicBezTo>
                      <a:pt x="93012" y="488"/>
                      <a:pt x="92036" y="0"/>
                      <a:pt x="9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8" name="Google Shape;1651;p33">
                <a:extLst>
                  <a:ext uri="{FF2B5EF4-FFF2-40B4-BE49-F238E27FC236}">
                    <a16:creationId xmlns:a16="http://schemas.microsoft.com/office/drawing/2014/main" id="{4F0EF087-7B3B-2FE6-13EC-530E64F2B28E}"/>
                  </a:ext>
                </a:extLst>
              </p:cNvPr>
              <p:cNvSpPr/>
              <p:nvPr/>
            </p:nvSpPr>
            <p:spPr>
              <a:xfrm>
                <a:off x="4065102" y="2965148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rgbClr val="202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9" name="Google Shape;1652;p33">
                <a:extLst>
                  <a:ext uri="{FF2B5EF4-FFF2-40B4-BE49-F238E27FC236}">
                    <a16:creationId xmlns:a16="http://schemas.microsoft.com/office/drawing/2014/main" id="{461063BB-A8CD-EB4B-8402-F0063E26224D}"/>
                  </a:ext>
                </a:extLst>
              </p:cNvPr>
              <p:cNvSpPr/>
              <p:nvPr/>
            </p:nvSpPr>
            <p:spPr>
              <a:xfrm>
                <a:off x="4076525" y="2942265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2500" kern="0">
                    <a:solidFill>
                      <a:srgbClr val="4949E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500" kern="0">
                  <a:solidFill>
                    <a:srgbClr val="4949E7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2" name="Google Shape;1655;p33">
                <a:extLst>
                  <a:ext uri="{FF2B5EF4-FFF2-40B4-BE49-F238E27FC236}">
                    <a16:creationId xmlns:a16="http://schemas.microsoft.com/office/drawing/2014/main" id="{0CD9DF9E-0DE2-7681-9915-56CE54046B6D}"/>
                  </a:ext>
                </a:extLst>
              </p:cNvPr>
              <p:cNvSpPr txBox="1"/>
              <p:nvPr/>
            </p:nvSpPr>
            <p:spPr>
              <a:xfrm>
                <a:off x="2184224" y="3017593"/>
                <a:ext cx="1796177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457200"/>
                <a:r>
                  <a:rPr lang="en-US" sz="1600" b="1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Motivation of Activity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D18717-88BC-7954-EF85-C85A11B3E477}"/>
              </a:ext>
            </a:extLst>
          </p:cNvPr>
          <p:cNvGrpSpPr/>
          <p:nvPr/>
        </p:nvGrpSpPr>
        <p:grpSpPr>
          <a:xfrm>
            <a:off x="1258158" y="3912475"/>
            <a:ext cx="4570228" cy="710352"/>
            <a:chOff x="1258158" y="4319975"/>
            <a:chExt cx="3626076" cy="710352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80FCFB9-3D78-7325-578A-CA449ED1FBC4}"/>
                </a:ext>
              </a:extLst>
            </p:cNvPr>
            <p:cNvGrpSpPr/>
            <p:nvPr/>
          </p:nvGrpSpPr>
          <p:grpSpPr>
            <a:xfrm>
              <a:off x="1258158" y="4319975"/>
              <a:ext cx="3626076" cy="710352"/>
              <a:chOff x="1258158" y="4319975"/>
              <a:chExt cx="3626076" cy="710352"/>
            </a:xfrm>
          </p:grpSpPr>
          <p:sp>
            <p:nvSpPr>
              <p:cNvPr id="179" name="Google Shape;1622;p33">
                <a:extLst>
                  <a:ext uri="{FF2B5EF4-FFF2-40B4-BE49-F238E27FC236}">
                    <a16:creationId xmlns:a16="http://schemas.microsoft.com/office/drawing/2014/main" id="{A5453039-4AA2-8126-3AC2-587368B96CC4}"/>
                  </a:ext>
                </a:extLst>
              </p:cNvPr>
              <p:cNvSpPr/>
              <p:nvPr/>
            </p:nvSpPr>
            <p:spPr>
              <a:xfrm>
                <a:off x="3504761" y="4320521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36" name="Google Shape;1629;p33">
                <a:extLst>
                  <a:ext uri="{FF2B5EF4-FFF2-40B4-BE49-F238E27FC236}">
                    <a16:creationId xmlns:a16="http://schemas.microsoft.com/office/drawing/2014/main" id="{1668820E-0D54-D4FF-EBA6-ED44D8064D3E}"/>
                  </a:ext>
                </a:extLst>
              </p:cNvPr>
              <p:cNvGrpSpPr/>
              <p:nvPr/>
            </p:nvGrpSpPr>
            <p:grpSpPr>
              <a:xfrm>
                <a:off x="1258158" y="4319975"/>
                <a:ext cx="2735760" cy="709806"/>
                <a:chOff x="2088100" y="3653917"/>
                <a:chExt cx="2735760" cy="709806"/>
              </a:xfrm>
            </p:grpSpPr>
            <p:sp>
              <p:nvSpPr>
                <p:cNvPr id="139" name="Google Shape;1632;p33">
                  <a:extLst>
                    <a:ext uri="{FF2B5EF4-FFF2-40B4-BE49-F238E27FC236}">
                      <a16:creationId xmlns:a16="http://schemas.microsoft.com/office/drawing/2014/main" id="{73F5FAB2-93EC-D26D-03ED-4EC990DC4711}"/>
                    </a:ext>
                  </a:extLst>
                </p:cNvPr>
                <p:cNvSpPr/>
                <p:nvPr/>
              </p:nvSpPr>
              <p:spPr>
                <a:xfrm>
                  <a:off x="2088100" y="3653917"/>
                  <a:ext cx="2735760" cy="70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8" extrusionOk="0">
                      <a:moveTo>
                        <a:pt x="3311" y="0"/>
                      </a:moveTo>
                      <a:cubicBezTo>
                        <a:pt x="1477" y="0"/>
                        <a:pt x="1" y="1489"/>
                        <a:pt x="1" y="3310"/>
                      </a:cubicBezTo>
                      <a:lnTo>
                        <a:pt x="1" y="23146"/>
                      </a:lnTo>
                      <a:cubicBezTo>
                        <a:pt x="1" y="24980"/>
                        <a:pt x="1477" y="26468"/>
                        <a:pt x="3311" y="26468"/>
                      </a:cubicBezTo>
                      <a:lnTo>
                        <a:pt x="91000" y="26468"/>
                      </a:lnTo>
                      <a:cubicBezTo>
                        <a:pt x="92036" y="26468"/>
                        <a:pt x="93012" y="25980"/>
                        <a:pt x="93643" y="25146"/>
                      </a:cubicBezTo>
                      <a:lnTo>
                        <a:pt x="101132" y="15228"/>
                      </a:lnTo>
                      <a:cubicBezTo>
                        <a:pt x="102013" y="14050"/>
                        <a:pt x="102013" y="12418"/>
                        <a:pt x="101132" y="11240"/>
                      </a:cubicBezTo>
                      <a:lnTo>
                        <a:pt x="93643" y="1322"/>
                      </a:lnTo>
                      <a:cubicBezTo>
                        <a:pt x="93012" y="488"/>
                        <a:pt x="92036" y="0"/>
                        <a:pt x="91000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633;p33">
                  <a:extLst>
                    <a:ext uri="{FF2B5EF4-FFF2-40B4-BE49-F238E27FC236}">
                      <a16:creationId xmlns:a16="http://schemas.microsoft.com/office/drawing/2014/main" id="{9A0920BD-17D5-E972-9A59-3D2C4F973606}"/>
                    </a:ext>
                  </a:extLst>
                </p:cNvPr>
                <p:cNvSpPr/>
                <p:nvPr/>
              </p:nvSpPr>
              <p:spPr>
                <a:xfrm>
                  <a:off x="4065102" y="376208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634;p33">
                  <a:extLst>
                    <a:ext uri="{FF2B5EF4-FFF2-40B4-BE49-F238E27FC236}">
                      <a16:creationId xmlns:a16="http://schemas.microsoft.com/office/drawing/2014/main" id="{85C00C75-81FE-3D35-1E8F-A92D7348639E}"/>
                    </a:ext>
                  </a:extLst>
                </p:cNvPr>
                <p:cNvSpPr/>
                <p:nvPr/>
              </p:nvSpPr>
              <p:spPr>
                <a:xfrm>
                  <a:off x="4076525" y="373920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" sz="2500" kern="0">
                      <a:solidFill>
                        <a:srgbClr val="5EB2FC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04</a:t>
                  </a:r>
                  <a:endParaRPr sz="2500" kern="0">
                    <a:solidFill>
                      <a:srgbClr val="5EB2FC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637;p33">
                  <a:extLst>
                    <a:ext uri="{FF2B5EF4-FFF2-40B4-BE49-F238E27FC236}">
                      <a16:creationId xmlns:a16="http://schemas.microsoft.com/office/drawing/2014/main" id="{873123B9-C7CC-0F4C-D35E-5E1A06C6C653}"/>
                    </a:ext>
                  </a:extLst>
                </p:cNvPr>
                <p:cNvSpPr txBox="1"/>
                <p:nvPr/>
              </p:nvSpPr>
              <p:spPr>
                <a:xfrm>
                  <a:off x="2164305" y="3808680"/>
                  <a:ext cx="1796177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457200"/>
                  <a:r>
                    <a:rPr lang="en-US" sz="1600" b="1">
                      <a:ln w="0"/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Objective and Target (Goal)</a:t>
                  </a:r>
                </a:p>
              </p:txBody>
            </p:sp>
          </p:grpSp>
        </p:grp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E1F2DE3-0571-0EEE-333A-205861389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0193" y="4394107"/>
              <a:ext cx="564620" cy="56462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6E87834-CB47-7FF6-7867-98F4A8863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8787" y="5545135"/>
            <a:ext cx="1655762" cy="1655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52546A-033A-C208-00CB-A649C7A74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654" y="5545135"/>
            <a:ext cx="1655762" cy="1655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A43E6B-F8FE-B1AF-8C1C-E9D22D3E0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4283" y="5670489"/>
            <a:ext cx="1252654" cy="125265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44043-2B20-C233-C395-C2415DC11C9A}"/>
              </a:ext>
            </a:extLst>
          </p:cNvPr>
          <p:cNvGrpSpPr/>
          <p:nvPr/>
        </p:nvGrpSpPr>
        <p:grpSpPr>
          <a:xfrm>
            <a:off x="1115353" y="39782"/>
            <a:ext cx="3263702" cy="1418682"/>
            <a:chOff x="1015278" y="397175"/>
            <a:chExt cx="3263702" cy="14186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D40AE6F-77FE-42C6-A372-9DD4A0897A78}"/>
                </a:ext>
              </a:extLst>
            </p:cNvPr>
            <p:cNvGrpSpPr/>
            <p:nvPr/>
          </p:nvGrpSpPr>
          <p:grpSpPr>
            <a:xfrm>
              <a:off x="1015278" y="397175"/>
              <a:ext cx="3263702" cy="1211601"/>
              <a:chOff x="1015278" y="397175"/>
              <a:chExt cx="3263702" cy="12116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19330BC-28D1-9A14-4360-1259E12DD23E}"/>
                  </a:ext>
                </a:extLst>
              </p:cNvPr>
              <p:cNvGrpSpPr/>
              <p:nvPr/>
            </p:nvGrpSpPr>
            <p:grpSpPr>
              <a:xfrm>
                <a:off x="1015278" y="793629"/>
                <a:ext cx="3263702" cy="815147"/>
                <a:chOff x="1015278" y="793629"/>
                <a:chExt cx="3263702" cy="815147"/>
              </a:xfrm>
            </p:grpSpPr>
            <p:sp>
              <p:nvSpPr>
                <p:cNvPr id="173" name="Google Shape;1619;p33">
                  <a:extLst>
                    <a:ext uri="{FF2B5EF4-FFF2-40B4-BE49-F238E27FC236}">
                      <a16:creationId xmlns:a16="http://schemas.microsoft.com/office/drawing/2014/main" id="{A0087777-7246-621F-7374-504702F8EA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Fira Sans Extra Condensed SemiBold"/>
                    <a:buNone/>
                    <a:tabLst/>
                    <a:defRPr/>
                  </a:pPr>
                  <a:r>
                    <a:rPr kumimoji="0" lang="en-US" sz="6000" b="1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Fira Sans Extra Condensed SemiBold"/>
                      <a:sym typeface="Fira Sans Extra Condensed SemiBold"/>
                    </a:rPr>
                    <a:t>Agenda</a:t>
                  </a:r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E7C1740E-3CAC-59DB-8778-DEBF1F830555}"/>
                    </a:ext>
                  </a:extLst>
                </p:cNvPr>
                <p:cNvSpPr/>
                <p:nvPr/>
              </p:nvSpPr>
              <p:spPr>
                <a:xfrm rot="5400000">
                  <a:off x="1106669" y="741895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26C55632-8185-BA76-2301-A3664B445917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B1A49C-17B8-9AFE-00CB-D252FBF5F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6773" y="397175"/>
                <a:ext cx="518591" cy="518591"/>
              </a:xfrm>
              <a:prstGeom prst="rect">
                <a:avLst/>
              </a:prstGeom>
            </p:spPr>
          </p:pic>
        </p:grp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FA01434C-29AD-1EC0-7530-65A91F9A8CFB}"/>
                </a:ext>
              </a:extLst>
            </p:cNvPr>
            <p:cNvSpPr/>
            <p:nvPr/>
          </p:nvSpPr>
          <p:spPr>
            <a:xfrm>
              <a:off x="2683187" y="1494857"/>
              <a:ext cx="518591" cy="321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AE894F-C95B-6014-0437-9523B295AFB3}"/>
              </a:ext>
            </a:extLst>
          </p:cNvPr>
          <p:cNvGrpSpPr/>
          <p:nvPr/>
        </p:nvGrpSpPr>
        <p:grpSpPr>
          <a:xfrm>
            <a:off x="6343291" y="1541678"/>
            <a:ext cx="4599808" cy="710110"/>
            <a:chOff x="1248901" y="1934571"/>
            <a:chExt cx="3635333" cy="710110"/>
          </a:xfrm>
        </p:grpSpPr>
        <p:sp>
          <p:nvSpPr>
            <p:cNvPr id="59" name="Google Shape;1622;p33">
              <a:extLst>
                <a:ext uri="{FF2B5EF4-FFF2-40B4-BE49-F238E27FC236}">
                  <a16:creationId xmlns:a16="http://schemas.microsoft.com/office/drawing/2014/main" id="{1581441E-0C79-7433-EF8A-A19F5F3E6DBC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60" name="Google Shape;1620;p33">
              <a:extLst>
                <a:ext uri="{FF2B5EF4-FFF2-40B4-BE49-F238E27FC236}">
                  <a16:creationId xmlns:a16="http://schemas.microsoft.com/office/drawing/2014/main" id="{1DA14E26-9FDA-6C65-4C7F-B0BAEC8338C6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61" name="Google Shape;1623;p33">
                <a:extLst>
                  <a:ext uri="{FF2B5EF4-FFF2-40B4-BE49-F238E27FC236}">
                    <a16:creationId xmlns:a16="http://schemas.microsoft.com/office/drawing/2014/main" id="{75EF5023-DD1E-580A-2097-CF1707A5B1D0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" name="Google Shape;1624;p33">
                <a:extLst>
                  <a:ext uri="{FF2B5EF4-FFF2-40B4-BE49-F238E27FC236}">
                    <a16:creationId xmlns:a16="http://schemas.microsoft.com/office/drawing/2014/main" id="{901CAEA7-EFEA-ADA0-E228-11833801E152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3" name="Google Shape;1625;p33">
                <a:extLst>
                  <a:ext uri="{FF2B5EF4-FFF2-40B4-BE49-F238E27FC236}">
                    <a16:creationId xmlns:a16="http://schemas.microsoft.com/office/drawing/2014/main" id="{743795AD-374B-7572-DD50-CDDFC3DA89F9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05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64" name="Google Shape;1626;p33">
                <a:extLst>
                  <a:ext uri="{FF2B5EF4-FFF2-40B4-BE49-F238E27FC236}">
                    <a16:creationId xmlns:a16="http://schemas.microsoft.com/office/drawing/2014/main" id="{D54C5DF3-BC45-D3D5-BD3D-58846786D58D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65" name="Google Shape;1627;p33">
                  <a:extLst>
                    <a:ext uri="{FF2B5EF4-FFF2-40B4-BE49-F238E27FC236}">
                      <a16:creationId xmlns:a16="http://schemas.microsoft.com/office/drawing/2014/main" id="{8D1B64E0-4C90-FFFE-347E-73AEE07E77A6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66" name="Google Shape;1628;p33">
                  <a:extLst>
                    <a:ext uri="{FF2B5EF4-FFF2-40B4-BE49-F238E27FC236}">
                      <a16:creationId xmlns:a16="http://schemas.microsoft.com/office/drawing/2014/main" id="{BFF2C99D-F5F1-C09C-A859-D959B2362FC7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Action plan</a:t>
                  </a:r>
                </a:p>
              </p:txBody>
            </p: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0F43F66-07B2-3AED-2427-D93C84951A43}"/>
              </a:ext>
            </a:extLst>
          </p:cNvPr>
          <p:cNvGrpSpPr/>
          <p:nvPr/>
        </p:nvGrpSpPr>
        <p:grpSpPr>
          <a:xfrm>
            <a:off x="6343291" y="2359834"/>
            <a:ext cx="4599808" cy="710110"/>
            <a:chOff x="1248901" y="1934571"/>
            <a:chExt cx="3635333" cy="710110"/>
          </a:xfrm>
        </p:grpSpPr>
        <p:sp>
          <p:nvSpPr>
            <p:cNvPr id="126" name="Google Shape;1622;p33">
              <a:extLst>
                <a:ext uri="{FF2B5EF4-FFF2-40B4-BE49-F238E27FC236}">
                  <a16:creationId xmlns:a16="http://schemas.microsoft.com/office/drawing/2014/main" id="{579EC662-A6E7-6CA0-F85E-3D5CF4A001B1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28" name="Google Shape;1620;p33">
              <a:extLst>
                <a:ext uri="{FF2B5EF4-FFF2-40B4-BE49-F238E27FC236}">
                  <a16:creationId xmlns:a16="http://schemas.microsoft.com/office/drawing/2014/main" id="{DC9B2405-603E-ABC0-3339-ABB372FB75D8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29" name="Google Shape;1623;p33">
                <a:extLst>
                  <a:ext uri="{FF2B5EF4-FFF2-40B4-BE49-F238E27FC236}">
                    <a16:creationId xmlns:a16="http://schemas.microsoft.com/office/drawing/2014/main" id="{964B7572-BB20-6458-797A-F9D2B81BF646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7" name="Google Shape;1624;p33">
                <a:extLst>
                  <a:ext uri="{FF2B5EF4-FFF2-40B4-BE49-F238E27FC236}">
                    <a16:creationId xmlns:a16="http://schemas.microsoft.com/office/drawing/2014/main" id="{D07E10ED-E3AF-9F88-8D51-81CDA22F59AF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8" name="Google Shape;1625;p33">
                <a:extLst>
                  <a:ext uri="{FF2B5EF4-FFF2-40B4-BE49-F238E27FC236}">
                    <a16:creationId xmlns:a16="http://schemas.microsoft.com/office/drawing/2014/main" id="{820B35C5-3ACD-21B2-6B05-CA1B3E0F4B3B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06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42" name="Google Shape;1626;p33">
                <a:extLst>
                  <a:ext uri="{FF2B5EF4-FFF2-40B4-BE49-F238E27FC236}">
                    <a16:creationId xmlns:a16="http://schemas.microsoft.com/office/drawing/2014/main" id="{CA61E436-D7A2-4DFE-CAF1-2D280C691BE0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43" name="Google Shape;1627;p33">
                  <a:extLst>
                    <a:ext uri="{FF2B5EF4-FFF2-40B4-BE49-F238E27FC236}">
                      <a16:creationId xmlns:a16="http://schemas.microsoft.com/office/drawing/2014/main" id="{910FA8F7-212A-3CF2-2432-8FB10078C22A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6" name="Google Shape;1628;p33">
                  <a:extLst>
                    <a:ext uri="{FF2B5EF4-FFF2-40B4-BE49-F238E27FC236}">
                      <a16:creationId xmlns:a16="http://schemas.microsoft.com/office/drawing/2014/main" id="{8653573A-C431-B33B-48CF-63B8477FE317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Activity Operation</a:t>
                  </a:r>
                </a:p>
              </p:txBody>
            </p:sp>
          </p:grp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B8CDA1E-BF88-66C7-DB5F-4C77F8C0D377}"/>
              </a:ext>
            </a:extLst>
          </p:cNvPr>
          <p:cNvGrpSpPr/>
          <p:nvPr/>
        </p:nvGrpSpPr>
        <p:grpSpPr>
          <a:xfrm>
            <a:off x="6344350" y="3125675"/>
            <a:ext cx="4599808" cy="710110"/>
            <a:chOff x="1248901" y="1934571"/>
            <a:chExt cx="3635333" cy="710110"/>
          </a:xfrm>
        </p:grpSpPr>
        <p:sp>
          <p:nvSpPr>
            <p:cNvPr id="155" name="Google Shape;1622;p33">
              <a:extLst>
                <a:ext uri="{FF2B5EF4-FFF2-40B4-BE49-F238E27FC236}">
                  <a16:creationId xmlns:a16="http://schemas.microsoft.com/office/drawing/2014/main" id="{5C3F2DE8-A386-B033-8E12-9474BAB59D1D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56" name="Google Shape;1620;p33">
              <a:extLst>
                <a:ext uri="{FF2B5EF4-FFF2-40B4-BE49-F238E27FC236}">
                  <a16:creationId xmlns:a16="http://schemas.microsoft.com/office/drawing/2014/main" id="{3185778C-B2EB-6086-32C4-C74ABBA1688F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60" name="Google Shape;1623;p33">
                <a:extLst>
                  <a:ext uri="{FF2B5EF4-FFF2-40B4-BE49-F238E27FC236}">
                    <a16:creationId xmlns:a16="http://schemas.microsoft.com/office/drawing/2014/main" id="{8DD0AA14-36E5-7D7B-E94A-2EBD06FA29C3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" name="Google Shape;1624;p33">
                <a:extLst>
                  <a:ext uri="{FF2B5EF4-FFF2-40B4-BE49-F238E27FC236}">
                    <a16:creationId xmlns:a16="http://schemas.microsoft.com/office/drawing/2014/main" id="{7A07D674-F7EB-F550-A399-4A84B79F237A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3" name="Google Shape;1625;p33">
                <a:extLst>
                  <a:ext uri="{FF2B5EF4-FFF2-40B4-BE49-F238E27FC236}">
                    <a16:creationId xmlns:a16="http://schemas.microsoft.com/office/drawing/2014/main" id="{5F1247B4-0F13-4760-21C1-4C4ECDF9CCBF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cs typeface="Arial"/>
                    <a:sym typeface="Fira Sans Extra Condensed Medium"/>
                  </a:rPr>
                  <a:t>07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64" name="Google Shape;1626;p33">
                <a:extLst>
                  <a:ext uri="{FF2B5EF4-FFF2-40B4-BE49-F238E27FC236}">
                    <a16:creationId xmlns:a16="http://schemas.microsoft.com/office/drawing/2014/main" id="{EAE66337-917B-6A83-4171-CDF3097B7907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65" name="Google Shape;1627;p33">
                  <a:extLst>
                    <a:ext uri="{FF2B5EF4-FFF2-40B4-BE49-F238E27FC236}">
                      <a16:creationId xmlns:a16="http://schemas.microsoft.com/office/drawing/2014/main" id="{2619E2E7-1EAE-37E0-BFA6-C03BDC5D2289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66" name="Google Shape;1628;p33">
                  <a:extLst>
                    <a:ext uri="{FF2B5EF4-FFF2-40B4-BE49-F238E27FC236}">
                      <a16:creationId xmlns:a16="http://schemas.microsoft.com/office/drawing/2014/main" id="{3A3C5F1B-63BA-165F-AD8A-C6AEDA85D38D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Result Activity</a:t>
                  </a:r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7AB81F7-4E7E-8395-CAE1-5CCD2FEA4207}"/>
              </a:ext>
            </a:extLst>
          </p:cNvPr>
          <p:cNvGrpSpPr/>
          <p:nvPr/>
        </p:nvGrpSpPr>
        <p:grpSpPr>
          <a:xfrm>
            <a:off x="6344350" y="3943831"/>
            <a:ext cx="4599808" cy="710110"/>
            <a:chOff x="1248901" y="1934571"/>
            <a:chExt cx="3635333" cy="710110"/>
          </a:xfrm>
        </p:grpSpPr>
        <p:sp>
          <p:nvSpPr>
            <p:cNvPr id="170" name="Google Shape;1622;p33">
              <a:extLst>
                <a:ext uri="{FF2B5EF4-FFF2-40B4-BE49-F238E27FC236}">
                  <a16:creationId xmlns:a16="http://schemas.microsoft.com/office/drawing/2014/main" id="{1774336C-5D32-C0BE-F452-55D1755B5F11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71" name="Google Shape;1620;p33">
              <a:extLst>
                <a:ext uri="{FF2B5EF4-FFF2-40B4-BE49-F238E27FC236}">
                  <a16:creationId xmlns:a16="http://schemas.microsoft.com/office/drawing/2014/main" id="{4DF11129-E3D4-54ED-F728-60F347812E92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72" name="Google Shape;1623;p33">
                <a:extLst>
                  <a:ext uri="{FF2B5EF4-FFF2-40B4-BE49-F238E27FC236}">
                    <a16:creationId xmlns:a16="http://schemas.microsoft.com/office/drawing/2014/main" id="{96D9AC1F-0854-596A-95BE-955B66AC41A7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0" name="Google Shape;1624;p33">
                <a:extLst>
                  <a:ext uri="{FF2B5EF4-FFF2-40B4-BE49-F238E27FC236}">
                    <a16:creationId xmlns:a16="http://schemas.microsoft.com/office/drawing/2014/main" id="{BC615AB4-76F8-BAD2-71CF-038CF4EFBCDE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3" name="Google Shape;1625;p33">
                <a:extLst>
                  <a:ext uri="{FF2B5EF4-FFF2-40B4-BE49-F238E27FC236}">
                    <a16:creationId xmlns:a16="http://schemas.microsoft.com/office/drawing/2014/main" id="{187A851E-9731-9B4A-4CDA-E53A57A2B6D3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08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84" name="Google Shape;1626;p33">
                <a:extLst>
                  <a:ext uri="{FF2B5EF4-FFF2-40B4-BE49-F238E27FC236}">
                    <a16:creationId xmlns:a16="http://schemas.microsoft.com/office/drawing/2014/main" id="{DE850201-C1FC-D853-838D-3C8EE382CD23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85" name="Google Shape;1627;p33">
                  <a:extLst>
                    <a:ext uri="{FF2B5EF4-FFF2-40B4-BE49-F238E27FC236}">
                      <a16:creationId xmlns:a16="http://schemas.microsoft.com/office/drawing/2014/main" id="{6BBD8B11-C71E-AF29-F5B8-400AC50DDCD9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86" name="Google Shape;1628;p33">
                  <a:extLst>
                    <a:ext uri="{FF2B5EF4-FFF2-40B4-BE49-F238E27FC236}">
                      <a16:creationId xmlns:a16="http://schemas.microsoft.com/office/drawing/2014/main" id="{B4D50F77-AA4B-0DFB-9E86-87DD4813A852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Next Action</a:t>
                  </a:r>
                </a:p>
              </p:txBody>
            </p:sp>
          </p:grpSp>
        </p:grp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AEA6E6F5-6FF9-FF4E-1622-D7F6D97991D5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A8F25B68-66D8-1A6F-4E1E-4F6CFBCDFE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352" y="1574263"/>
            <a:ext cx="641197" cy="641197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7843C85-26BB-368B-D8D5-93CEB86B7E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8413" y="2398836"/>
            <a:ext cx="709396" cy="709396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05646A92-138C-5680-9036-4B8AD4BCEF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6903" y="3088985"/>
            <a:ext cx="698723" cy="742497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96B90396-ABF9-0B63-D2B2-210C9554E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2383" y="3980219"/>
            <a:ext cx="704512" cy="704512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3DA58552-72AA-44ED-CBCF-E2FE4F09FE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9145" y="3139853"/>
            <a:ext cx="637928" cy="6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5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71202-C27F-A096-83CA-EE2B752D7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79413" y="3687762"/>
            <a:ext cx="1481137" cy="1966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5DA00-0415-365D-BAE9-11721A6D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79413" y="1462087"/>
            <a:ext cx="1481137" cy="1966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80251-A5DB-BB88-3E32-AA1300D5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992313" y="3687762"/>
            <a:ext cx="1481137" cy="1966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A3B42-9E5F-B90D-0555-5AAE550C1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992313" y="1462087"/>
            <a:ext cx="1481137" cy="1966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5A3B5-9772-51E0-CC4A-A9834993C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617913" y="3687762"/>
            <a:ext cx="1481137" cy="1966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9A85A-0B77-2086-3519-2127B99BA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617913" y="1462087"/>
            <a:ext cx="1481137" cy="196691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C7A2B-F79A-9D77-E4D7-FB8DD6FFB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5346183" y="3687759"/>
            <a:ext cx="1481137" cy="1966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AEC43-295B-1B0B-4B12-0E7CA492D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5421313" y="1462087"/>
            <a:ext cx="1481137" cy="1966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1761B2-C6B6-FA18-0E37-557443D0C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7046913" y="3687762"/>
            <a:ext cx="1481137" cy="1966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83ADBD-4046-2943-018C-B7DFE01F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7046913" y="1462087"/>
            <a:ext cx="1481137" cy="1966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32524C-9253-165F-A0E6-2514184DE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8672513" y="3687759"/>
            <a:ext cx="1481137" cy="1966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F802F3-6258-AAD1-F517-46E29D96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8660217" y="1453464"/>
            <a:ext cx="1481137" cy="19669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0B40B22-12E4-BCFC-93C6-1139E6AD3E66}"/>
              </a:ext>
            </a:extLst>
          </p:cNvPr>
          <p:cNvGrpSpPr/>
          <p:nvPr/>
        </p:nvGrpSpPr>
        <p:grpSpPr>
          <a:xfrm>
            <a:off x="0" y="7114"/>
            <a:ext cx="4545198" cy="1446350"/>
            <a:chOff x="0" y="146814"/>
            <a:chExt cx="4545198" cy="14463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3058D0-C4AE-0A0A-D2A5-0921103980DB}"/>
                </a:ext>
              </a:extLst>
            </p:cNvPr>
            <p:cNvGrpSpPr/>
            <p:nvPr/>
          </p:nvGrpSpPr>
          <p:grpSpPr>
            <a:xfrm>
              <a:off x="4721" y="146814"/>
              <a:ext cx="4540477" cy="1446350"/>
              <a:chOff x="1225826" y="397175"/>
              <a:chExt cx="3053154" cy="144635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2B1676D-F588-DA80-A18C-52DAC9884A56}"/>
                  </a:ext>
                </a:extLst>
              </p:cNvPr>
              <p:cNvGrpSpPr/>
              <p:nvPr/>
            </p:nvGrpSpPr>
            <p:grpSpPr>
              <a:xfrm>
                <a:off x="1225826" y="397175"/>
                <a:ext cx="3053154" cy="1211601"/>
                <a:chOff x="1225826" y="397175"/>
                <a:chExt cx="3053154" cy="121160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69299A8A-98B4-BD21-0279-5FF56C909716}"/>
                    </a:ext>
                  </a:extLst>
                </p:cNvPr>
                <p:cNvGrpSpPr/>
                <p:nvPr/>
              </p:nvGrpSpPr>
              <p:grpSpPr>
                <a:xfrm>
                  <a:off x="1225826" y="793629"/>
                  <a:ext cx="3053154" cy="815147"/>
                  <a:chOff x="1225826" y="793629"/>
                  <a:chExt cx="3053154" cy="815147"/>
                </a:xfrm>
              </p:grpSpPr>
              <p:sp>
                <p:nvSpPr>
                  <p:cNvPr id="23" name="Google Shape;1619;p33">
                    <a:extLst>
                      <a:ext uri="{FF2B5EF4-FFF2-40B4-BE49-F238E27FC236}">
                        <a16:creationId xmlns:a16="http://schemas.microsoft.com/office/drawing/2014/main" id="{AA440823-F379-7FD0-B849-0351F8E7022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25826" y="793629"/>
                    <a:ext cx="2794083" cy="815147"/>
                  </a:xfrm>
                  <a:prstGeom prst="rect">
                    <a:avLst/>
                  </a:prstGeom>
                  <a:solidFill>
                    <a:srgbClr val="C7870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9pPr>
                  </a:lstStyle>
                  <a:p>
                    <a:pPr defTabSz="457200"/>
                    <a:r>
                      <a:rPr lang="en-US" sz="4800" b="1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Organization</a:t>
                    </a:r>
                  </a:p>
                </p:txBody>
              </p:sp>
              <p:sp>
                <p:nvSpPr>
                  <p:cNvPr id="24" name="Isosceles Triangle 23">
                    <a:extLst>
                      <a:ext uri="{FF2B5EF4-FFF2-40B4-BE49-F238E27FC236}">
                        <a16:creationId xmlns:a16="http://schemas.microsoft.com/office/drawing/2014/main" id="{6FAD4DD3-FE1E-40B0-6EF3-0B378D01593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988125" y="1204189"/>
                    <a:ext cx="199464" cy="382246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1F7AB97-85B9-D2D8-B11E-EFD5725D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6773" y="397175"/>
                  <a:ext cx="518591" cy="518591"/>
                </a:xfrm>
                <a:prstGeom prst="rect">
                  <a:avLst/>
                </a:prstGeom>
              </p:spPr>
            </p:pic>
          </p:grpSp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23FAEF56-40C1-BD1D-23BE-E4057E94BE98}"/>
                  </a:ext>
                </a:extLst>
              </p:cNvPr>
              <p:cNvSpPr/>
              <p:nvPr/>
            </p:nvSpPr>
            <p:spPr>
              <a:xfrm>
                <a:off x="2653370" y="1483812"/>
                <a:ext cx="518591" cy="359713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F785605-F88C-97C4-679D-C00AA668865A}"/>
                </a:ext>
              </a:extLst>
            </p:cNvPr>
            <p:cNvSpPr/>
            <p:nvPr/>
          </p:nvSpPr>
          <p:spPr>
            <a:xfrm rot="5400000">
              <a:off x="17789" y="596312"/>
              <a:ext cx="171881" cy="2074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402" y="1575818"/>
            <a:ext cx="1278141" cy="1332482"/>
          </a:xfrm>
          <a:prstGeom prst="rect">
            <a:avLst/>
          </a:prstGeom>
          <a:ln w="28575"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3" t="7840" r="18551" b="29594"/>
          <a:stretch/>
        </p:blipFill>
        <p:spPr>
          <a:xfrm>
            <a:off x="3694114" y="1578318"/>
            <a:ext cx="1321268" cy="1419465"/>
          </a:xfrm>
          <a:prstGeom prst="rect">
            <a:avLst/>
          </a:prstGeom>
          <a:ln w="28575"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 l="16819" t="5594" r="16552" b="33852"/>
          <a:stretch>
            <a:fillRect/>
          </a:stretch>
        </p:blipFill>
        <p:spPr>
          <a:xfrm>
            <a:off x="5529259" y="1575817"/>
            <a:ext cx="1302159" cy="1332482"/>
          </a:xfrm>
          <a:prstGeom prst="rect">
            <a:avLst/>
          </a:prstGeom>
          <a:ln w="28575"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7" t="6461" r="33632" b="52986"/>
          <a:stretch/>
        </p:blipFill>
        <p:spPr>
          <a:xfrm>
            <a:off x="3706810" y="3752227"/>
            <a:ext cx="1321271" cy="1405025"/>
          </a:xfrm>
          <a:prstGeom prst="rect">
            <a:avLst/>
          </a:prstGeom>
          <a:ln w="28575"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rcRect l="40344" t="11508" r="33311" b="47208"/>
          <a:stretch/>
        </p:blipFill>
        <p:spPr>
          <a:xfrm>
            <a:off x="484614" y="1538969"/>
            <a:ext cx="1286701" cy="1369331"/>
          </a:xfrm>
          <a:prstGeom prst="rect">
            <a:avLst/>
          </a:prstGeom>
          <a:ln w="28575"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4A9B22-2929-46A1-7405-570959E04F4E}"/>
              </a:ext>
            </a:extLst>
          </p:cNvPr>
          <p:cNvSpPr txBox="1"/>
          <p:nvPr/>
        </p:nvSpPr>
        <p:spPr>
          <a:xfrm>
            <a:off x="512584" y="3049151"/>
            <a:ext cx="116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MR.SANCHAI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5D5C4-6F87-FD02-6919-13772304A1B8}"/>
              </a:ext>
            </a:extLst>
          </p:cNvPr>
          <p:cNvSpPr txBox="1"/>
          <p:nvPr/>
        </p:nvSpPr>
        <p:spPr>
          <a:xfrm>
            <a:off x="660628" y="1158051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00B050"/>
                </a:solidFill>
                <a:latin typeface="Calibri" panose="020F0502020204030204"/>
              </a:rPr>
              <a:t>Advisor</a:t>
            </a:r>
            <a:endParaRPr lang="en-US" sz="1400" b="1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E18822-4B7B-871E-E07D-8E5FFA347E09}"/>
              </a:ext>
            </a:extLst>
          </p:cNvPr>
          <p:cNvSpPr txBox="1"/>
          <p:nvPr/>
        </p:nvSpPr>
        <p:spPr>
          <a:xfrm>
            <a:off x="2222594" y="306121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MS.NAREE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CA1DCE-F4BD-980C-A3BE-93E78FEFA9ED}"/>
              </a:ext>
            </a:extLst>
          </p:cNvPr>
          <p:cNvSpPr txBox="1"/>
          <p:nvPr/>
        </p:nvSpPr>
        <p:spPr>
          <a:xfrm>
            <a:off x="2231644" y="1138859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00B050"/>
                </a:solidFill>
                <a:latin typeface="Calibri" panose="020F0502020204030204"/>
              </a:rPr>
              <a:t>Coach</a:t>
            </a:r>
            <a:endParaRPr lang="en-US" sz="1400" b="1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6318CF-E543-DF68-98F2-F0D3E3A876EB}"/>
              </a:ext>
            </a:extLst>
          </p:cNvPr>
          <p:cNvSpPr txBox="1"/>
          <p:nvPr/>
        </p:nvSpPr>
        <p:spPr>
          <a:xfrm>
            <a:off x="3904511" y="3059503"/>
            <a:ext cx="90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MS.ALISA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C5C468-5F6F-265C-A2D6-340E85A82B0A}"/>
              </a:ext>
            </a:extLst>
          </p:cNvPr>
          <p:cNvSpPr txBox="1"/>
          <p:nvPr/>
        </p:nvSpPr>
        <p:spPr>
          <a:xfrm>
            <a:off x="4203355" y="1126159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Leader</a:t>
            </a:r>
            <a:endParaRPr lang="en-US" sz="1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CB97CB-5AD7-1D10-ED03-B46571FE3715}"/>
              </a:ext>
            </a:extLst>
          </p:cNvPr>
          <p:cNvSpPr txBox="1"/>
          <p:nvPr/>
        </p:nvSpPr>
        <p:spPr>
          <a:xfrm>
            <a:off x="5625402" y="3064971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MS.SARUDA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F341C-F927-7BAD-50C8-BE1376FE693C}"/>
              </a:ext>
            </a:extLst>
          </p:cNvPr>
          <p:cNvSpPr txBox="1"/>
          <p:nvPr/>
        </p:nvSpPr>
        <p:spPr>
          <a:xfrm>
            <a:off x="5479642" y="113265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Sub Leader</a:t>
            </a:r>
            <a:endParaRPr lang="en-US" sz="1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65AFE3-56E1-D074-558E-00339489802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1" t="7517" r="29015" b="55755"/>
          <a:stretch/>
        </p:blipFill>
        <p:spPr>
          <a:xfrm>
            <a:off x="7179080" y="1554703"/>
            <a:ext cx="1230107" cy="1353595"/>
          </a:xfrm>
          <a:prstGeom prst="rect">
            <a:avLst/>
          </a:prstGeom>
          <a:ln w="28575"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079CDE4-557C-ECD8-DBD1-25758F57BEF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436" b="27000"/>
          <a:stretch/>
        </p:blipFill>
        <p:spPr>
          <a:xfrm>
            <a:off x="8826092" y="1570812"/>
            <a:ext cx="1246595" cy="1342491"/>
          </a:xfrm>
          <a:prstGeom prst="rect">
            <a:avLst/>
          </a:prstGeom>
          <a:ln w="28575"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0000000-0008-0000-0000-00006F00000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726" r="13381" b="21209"/>
          <a:stretch/>
        </p:blipFill>
        <p:spPr>
          <a:xfrm>
            <a:off x="500602" y="3795592"/>
            <a:ext cx="1238758" cy="1371600"/>
          </a:xfrm>
          <a:prstGeom prst="rect">
            <a:avLst/>
          </a:prstGeom>
          <a:ln w="28575">
            <a:noFill/>
          </a:ln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3400" y="3785653"/>
            <a:ext cx="1286023" cy="1371600"/>
          </a:xfrm>
          <a:prstGeom prst="rect">
            <a:avLst/>
          </a:prstGeom>
          <a:ln w="28575"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3C20D2-9600-34D9-E31B-853F57260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0298113" y="3687759"/>
            <a:ext cx="1481137" cy="196691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877E3D1-8A1C-56D3-0E3A-1AA3136C8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0318750" y="1462087"/>
            <a:ext cx="1481137" cy="196691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2" t="8749" r="29712" b="50252"/>
          <a:stretch/>
        </p:blipFill>
        <p:spPr>
          <a:xfrm>
            <a:off x="10434225" y="1578318"/>
            <a:ext cx="1260461" cy="1401086"/>
          </a:xfrm>
          <a:prstGeom prst="rect">
            <a:avLst/>
          </a:prstGeom>
          <a:ln w="28575"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0000000-0008-0000-0000-000014000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34067" y="3781555"/>
            <a:ext cx="1302159" cy="1447436"/>
          </a:xfrm>
          <a:prstGeom prst="rect">
            <a:avLst/>
          </a:prstGeom>
          <a:ln w="28575"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5961" y="3798059"/>
            <a:ext cx="1255926" cy="1392776"/>
          </a:xfrm>
          <a:prstGeom prst="rect">
            <a:avLst/>
          </a:prstGeom>
          <a:ln w="28575">
            <a:noFill/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577A2DB-F7A1-F068-56AA-74E7BDDDC2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00692" y="3806257"/>
            <a:ext cx="1250646" cy="1350995"/>
          </a:xfrm>
          <a:prstGeom prst="rect">
            <a:avLst/>
          </a:prstGeom>
          <a:ln w="28575"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7E9AACD-1E69-05CA-8A64-EE2406EFA15B}"/>
              </a:ext>
            </a:extLst>
          </p:cNvPr>
          <p:cNvSpPr txBox="1"/>
          <p:nvPr/>
        </p:nvSpPr>
        <p:spPr>
          <a:xfrm>
            <a:off x="7128216" y="3080361"/>
            <a:ext cx="13244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AMOLAKARN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A6542-9F71-BED7-3EF6-CCF87317DC68}"/>
              </a:ext>
            </a:extLst>
          </p:cNvPr>
          <p:cNvSpPr txBox="1"/>
          <p:nvPr/>
        </p:nvSpPr>
        <p:spPr>
          <a:xfrm>
            <a:off x="2048123" y="5275376"/>
            <a:ext cx="14253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CHANOKCHON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EB696C-231C-4249-C503-D4CFDBD29292}"/>
              </a:ext>
            </a:extLst>
          </p:cNvPr>
          <p:cNvSpPr txBox="1"/>
          <p:nvPr/>
        </p:nvSpPr>
        <p:spPr>
          <a:xfrm>
            <a:off x="8860541" y="3082973"/>
            <a:ext cx="11776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TEERAPON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ACC899-E3E2-ADC8-6094-725E0BED5D61}"/>
              </a:ext>
            </a:extLst>
          </p:cNvPr>
          <p:cNvSpPr txBox="1"/>
          <p:nvPr/>
        </p:nvSpPr>
        <p:spPr>
          <a:xfrm>
            <a:off x="628179" y="5275376"/>
            <a:ext cx="9995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JAKKRIT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3EA53F-CAE4-33DA-0080-6C2BCE16D507}"/>
              </a:ext>
            </a:extLst>
          </p:cNvPr>
          <p:cNvSpPr txBox="1"/>
          <p:nvPr/>
        </p:nvSpPr>
        <p:spPr>
          <a:xfrm>
            <a:off x="5579712" y="5275376"/>
            <a:ext cx="10892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MR.ATTAPON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BCA98B-E357-A5AB-8DD0-042D206A2A1D}"/>
              </a:ext>
            </a:extLst>
          </p:cNvPr>
          <p:cNvSpPr txBox="1"/>
          <p:nvPr/>
        </p:nvSpPr>
        <p:spPr>
          <a:xfrm>
            <a:off x="10520731" y="3080361"/>
            <a:ext cx="11258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MR.JOMPHON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2DD261-8BC9-3D4B-346E-C2C873B73825}"/>
              </a:ext>
            </a:extLst>
          </p:cNvPr>
          <p:cNvSpPr txBox="1"/>
          <p:nvPr/>
        </p:nvSpPr>
        <p:spPr>
          <a:xfrm>
            <a:off x="10507258" y="5275375"/>
            <a:ext cx="10596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SASIKAN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02F466-5873-92BC-9FA8-85A94F4808EB}"/>
              </a:ext>
            </a:extLst>
          </p:cNvPr>
          <p:cNvSpPr txBox="1"/>
          <p:nvPr/>
        </p:nvSpPr>
        <p:spPr>
          <a:xfrm>
            <a:off x="7156657" y="5275376"/>
            <a:ext cx="12161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SATAWWAT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E406B-23FA-E344-EDDD-D8AEAA4279AB}"/>
              </a:ext>
            </a:extLst>
          </p:cNvPr>
          <p:cNvSpPr txBox="1"/>
          <p:nvPr/>
        </p:nvSpPr>
        <p:spPr>
          <a:xfrm>
            <a:off x="3891811" y="5275377"/>
            <a:ext cx="967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游ゴシック" panose="020B0400000000000000" pitchFamily="34" charset="-128"/>
              </a:rPr>
              <a:t>MR.PHUBET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A46BD1-7965-352F-7A5A-FF5A84350EAE}"/>
              </a:ext>
            </a:extLst>
          </p:cNvPr>
          <p:cNvSpPr txBox="1"/>
          <p:nvPr/>
        </p:nvSpPr>
        <p:spPr>
          <a:xfrm>
            <a:off x="8826092" y="5275375"/>
            <a:ext cx="12164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NATTHANIT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AFEF9E9-3B35-0D99-CD31-9202CB63DD5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33355" y="6214455"/>
            <a:ext cx="714400" cy="7144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396DD1F-6235-CB2F-FDAF-C2B4F271F1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6215298"/>
            <a:ext cx="714400" cy="7144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4985722-F7A7-1864-936C-36A40D4F5C2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1088" y="6201795"/>
            <a:ext cx="714400" cy="714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80F5B8F-F715-6640-0CE9-C9FC02EFEA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49851" y="6204147"/>
            <a:ext cx="714400" cy="714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EABED42-D47E-6424-B1AA-E1A5B0A6A94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28851" y="6201795"/>
            <a:ext cx="714400" cy="714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2FA1EDE-A328-5C2F-9A91-EE29CA9C1F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77584" y="6215479"/>
            <a:ext cx="714400" cy="714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B69554C-09F3-B858-2A03-180AAAD5BB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H="1">
            <a:off x="11579607" y="3343460"/>
            <a:ext cx="536399" cy="43809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594C37A-D932-A660-EB54-235EF9B498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6201" y="3211743"/>
            <a:ext cx="438095" cy="43809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472BB03-F0F9-176D-E764-C8B9B05D74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75398" y="1104984"/>
            <a:ext cx="498961" cy="367804"/>
          </a:xfrm>
          <a:prstGeom prst="rect">
            <a:avLst/>
          </a:prstGeom>
        </p:spPr>
      </p:pic>
      <p:sp>
        <p:nvSpPr>
          <p:cNvPr id="69" name="Slide Number Placeholder 6">
            <a:extLst>
              <a:ext uri="{FF2B5EF4-FFF2-40B4-BE49-F238E27FC236}">
                <a16:creationId xmlns:a16="http://schemas.microsoft.com/office/drawing/2014/main" id="{5C4D5103-627A-9194-7AA5-10B4A300C03C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3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281E2-D64D-8CC0-B26F-915C2C3FEC6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441" r="16705" b="10283"/>
          <a:stretch/>
        </p:blipFill>
        <p:spPr>
          <a:xfrm>
            <a:off x="10392333" y="3762299"/>
            <a:ext cx="1292413" cy="1438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790F16-3110-3849-3744-1BAF286B0EFE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383882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9787"/>
              </p:ext>
            </p:extLst>
          </p:nvPr>
        </p:nvGraphicFramePr>
        <p:xfrm>
          <a:off x="819510" y="1268085"/>
          <a:ext cx="10552980" cy="5384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5570">
                  <a:extLst>
                    <a:ext uri="{9D8B030D-6E8A-4147-A177-3AD203B41FA5}">
                      <a16:colId xmlns:a16="http://schemas.microsoft.com/office/drawing/2014/main" val="53964218"/>
                    </a:ext>
                  </a:extLst>
                </a:gridCol>
                <a:gridCol w="1844689">
                  <a:extLst>
                    <a:ext uri="{9D8B030D-6E8A-4147-A177-3AD203B41FA5}">
                      <a16:colId xmlns:a16="http://schemas.microsoft.com/office/drawing/2014/main" val="1725416535"/>
                    </a:ext>
                  </a:extLst>
                </a:gridCol>
                <a:gridCol w="3478231">
                  <a:extLst>
                    <a:ext uri="{9D8B030D-6E8A-4147-A177-3AD203B41FA5}">
                      <a16:colId xmlns:a16="http://schemas.microsoft.com/office/drawing/2014/main" val="1454280268"/>
                    </a:ext>
                  </a:extLst>
                </a:gridCol>
                <a:gridCol w="2734574">
                  <a:extLst>
                    <a:ext uri="{9D8B030D-6E8A-4147-A177-3AD203B41FA5}">
                      <a16:colId xmlns:a16="http://schemas.microsoft.com/office/drawing/2014/main" val="2495524309"/>
                    </a:ext>
                  </a:extLst>
                </a:gridCol>
                <a:gridCol w="1779916">
                  <a:extLst>
                    <a:ext uri="{9D8B030D-6E8A-4147-A177-3AD203B41FA5}">
                      <a16:colId xmlns:a16="http://schemas.microsoft.com/office/drawing/2014/main" val="3691437590"/>
                    </a:ext>
                  </a:extLst>
                </a:gridCol>
              </a:tblGrid>
              <a:tr h="44280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Topic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Good</a:t>
                      </a:r>
                      <a:r>
                        <a:rPr lang="en-US" sz="1400" baseline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Weak Point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49866"/>
                  </a:ext>
                </a:extLst>
              </a:tr>
              <a:tr h="121873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Improvement reservation 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(C,D,M)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th-TH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Reduce workload ICS member to modify room.(Add, Update, Delete)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User can manage by self for Easy &amp; short time to period</a:t>
                      </a:r>
                    </a:p>
                    <a:p>
                      <a:endParaRPr lang="th-TH" sz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ICS has workload</a:t>
                      </a: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Develop program more than merit</a:t>
                      </a: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Reduce workload</a:t>
                      </a:r>
                      <a:r>
                        <a:rPr lang="th-TH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The frequency of user requests is low </a:t>
                      </a:r>
                      <a:b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(2024 :10 request)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99041"/>
                  </a:ext>
                </a:extLst>
              </a:tr>
              <a:tr h="86061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 system by Robot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(Q,C)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1.Reduce workload ICS member to test system.</a:t>
                      </a:r>
                    </a:p>
                    <a:p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1.The system is frequently modified, need to modify Robot to accommodate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535885"/>
                  </a:ext>
                </a:extLst>
              </a:tr>
              <a:tr h="88301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5S Folder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(Q,C,M)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1.Increase space on file server</a:t>
                      </a:r>
                    </a:p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2.Easy &amp; short time to access document</a:t>
                      </a: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Consider difficult file management access</a:t>
                      </a:r>
                    </a:p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There is a chance of error and data loss.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062215"/>
                  </a:ext>
                </a:extLst>
              </a:tr>
              <a:tr h="193498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“Auto application access” </a:t>
                      </a:r>
                    </a:p>
                    <a:p>
                      <a:r>
                        <a:rPr lang="en-US" sz="14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(C,D,S)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1.Reduce workload ICS member for register user to system.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2.Reduce mistake of operation register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3.Data security 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th-TH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all system can auto register.</a:t>
                      </a:r>
                      <a:endParaRPr lang="th-TH" sz="16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1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9619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9510" y="4671870"/>
            <a:ext cx="10552980" cy="19363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4DD4C31-53DD-1BF9-BB6D-1598B09EF12A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D3E6">
              <a:lumMod val="90000"/>
            </a:srgb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4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93A666-25DC-8896-2443-FDC0DFC0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70" y="3957874"/>
            <a:ext cx="501730" cy="501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6AEA0E-5B90-7CEF-1AAB-0D647332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995" y="2028925"/>
            <a:ext cx="501730" cy="501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90CE4-2E6A-4509-1ED6-68FE4499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134" y="3974012"/>
            <a:ext cx="501730" cy="501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9478E-D147-993E-CE3A-6D1C264A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868" y="3126901"/>
            <a:ext cx="501730" cy="501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335FC9-D627-6369-AE9F-6158CCB6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377" y="3126901"/>
            <a:ext cx="501730" cy="501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7D39AA-B5F6-8921-219B-348857B1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696" y="3126901"/>
            <a:ext cx="501730" cy="501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A340E6-34B7-2BA5-9765-64E80113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835" y="5027635"/>
            <a:ext cx="501730" cy="501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652519-C0DC-D948-CE67-B0744493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344" y="5027635"/>
            <a:ext cx="501730" cy="501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165307-B9B1-8A37-F4C9-A2FFBA60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63" y="5027635"/>
            <a:ext cx="501730" cy="5017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33CDEC-CAA9-101D-4B1B-FE98816C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942" y="5585675"/>
            <a:ext cx="501730" cy="501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38DD16-F646-D22C-5A0E-634DD08E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340" y="5579775"/>
            <a:ext cx="501730" cy="50173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FAF2D35-3FFF-DE94-5F83-9B6C5BAB6F29}"/>
              </a:ext>
            </a:extLst>
          </p:cNvPr>
          <p:cNvGrpSpPr/>
          <p:nvPr/>
        </p:nvGrpSpPr>
        <p:grpSpPr>
          <a:xfrm>
            <a:off x="-2" y="0"/>
            <a:ext cx="7078162" cy="1253609"/>
            <a:chOff x="1225826" y="534482"/>
            <a:chExt cx="3053154" cy="125360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785B6D-E9C8-2AB1-C3C1-D90C487A5AA9}"/>
                </a:ext>
              </a:extLst>
            </p:cNvPr>
            <p:cNvGrpSpPr/>
            <p:nvPr/>
          </p:nvGrpSpPr>
          <p:grpSpPr>
            <a:xfrm>
              <a:off x="1225826" y="534482"/>
              <a:ext cx="3053154" cy="1074294"/>
              <a:chOff x="1225826" y="534482"/>
              <a:chExt cx="3053154" cy="107429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AD2B295-DB19-FB62-F707-0A137C2317A6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46" name="Google Shape;1619;p33">
                  <a:extLst>
                    <a:ext uri="{FF2B5EF4-FFF2-40B4-BE49-F238E27FC236}">
                      <a16:creationId xmlns:a16="http://schemas.microsoft.com/office/drawing/2014/main" id="{ABEB99BD-A461-362A-A68B-17619D30B1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7DFC597-EF56-04D5-7DD2-FC5E79E0DDA4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E960A37A-32A7-E4CC-5AD6-568BCBF3E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0CD471E2-7B79-459A-10EE-B10A7A16C86A}"/>
                </a:ext>
              </a:extLst>
            </p:cNvPr>
            <p:cNvSpPr/>
            <p:nvPr/>
          </p:nvSpPr>
          <p:spPr>
            <a:xfrm>
              <a:off x="2483550" y="1509213"/>
              <a:ext cx="518591" cy="278878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3846" y="322831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 Brainstorming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C1FEF-E68E-FFD3-5FF6-8751AE2EF44F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21697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EC0C22-4DD9-3D1D-8957-8D639A758C3C}"/>
              </a:ext>
            </a:extLst>
          </p:cNvPr>
          <p:cNvGrpSpPr/>
          <p:nvPr/>
        </p:nvGrpSpPr>
        <p:grpSpPr>
          <a:xfrm>
            <a:off x="-3" y="1"/>
            <a:ext cx="5713151" cy="1152312"/>
            <a:chOff x="1225826" y="534482"/>
            <a:chExt cx="3053154" cy="13598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BAF9D0-15D5-07CF-2ABA-AA89E6694B9C}"/>
                </a:ext>
              </a:extLst>
            </p:cNvPr>
            <p:cNvGrpSpPr/>
            <p:nvPr/>
          </p:nvGrpSpPr>
          <p:grpSpPr>
            <a:xfrm>
              <a:off x="1225826" y="534482"/>
              <a:ext cx="3053154" cy="1074294"/>
              <a:chOff x="1225826" y="534482"/>
              <a:chExt cx="3053154" cy="10742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FB5314-5D06-31C3-8C33-59A9FFB24BEF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9" name="Google Shape;1619;p33">
                  <a:extLst>
                    <a:ext uri="{FF2B5EF4-FFF2-40B4-BE49-F238E27FC236}">
                      <a16:creationId xmlns:a16="http://schemas.microsoft.com/office/drawing/2014/main" id="{97AC022B-38D2-1B13-4A1F-A6F1EFF66A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93241A9-6C94-D72F-FC1A-A4208412F9DD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BDEE94-6F4F-4CB1-3904-FE1E7EFA5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4293D48-3BDB-D28D-2574-E4B4BBAB9CE4}"/>
                </a:ext>
              </a:extLst>
            </p:cNvPr>
            <p:cNvSpPr/>
            <p:nvPr/>
          </p:nvSpPr>
          <p:spPr>
            <a:xfrm>
              <a:off x="2653370" y="1534612"/>
              <a:ext cx="518591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2484F-F253-56BA-F55A-075A2F35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9394"/>
            <a:ext cx="5288692" cy="1325563"/>
          </a:xfrm>
        </p:spPr>
        <p:txBody>
          <a:bodyPr>
            <a:normAutofit/>
          </a:bodyPr>
          <a:lstStyle/>
          <a:p>
            <a:pPr defTabSz="457200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of Activity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9F637-6654-14EA-6729-4EDE62AC66AA}"/>
              </a:ext>
            </a:extLst>
          </p:cNvPr>
          <p:cNvSpPr/>
          <p:nvPr/>
        </p:nvSpPr>
        <p:spPr>
          <a:xfrm>
            <a:off x="1828241" y="2362572"/>
            <a:ext cx="2827075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1.ICS Check user already exists and approve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DFF242-EC75-0EFA-3635-BAAF984B861C}"/>
              </a:ext>
            </a:extLst>
          </p:cNvPr>
          <p:cNvSpPr/>
          <p:nvPr/>
        </p:nvSpPr>
        <p:spPr>
          <a:xfrm>
            <a:off x="1828241" y="3220149"/>
            <a:ext cx="2827073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2.ICS Register menu SSO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2E8A87-D5AE-E4BE-7AAF-A7E9D843C496}"/>
              </a:ext>
            </a:extLst>
          </p:cNvPr>
          <p:cNvGrpSpPr/>
          <p:nvPr/>
        </p:nvGrpSpPr>
        <p:grpSpPr>
          <a:xfrm>
            <a:off x="1094941" y="4657124"/>
            <a:ext cx="686406" cy="859635"/>
            <a:chOff x="1282844" y="1229338"/>
            <a:chExt cx="686406" cy="85963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7DE8B9D-FD1F-AEEE-F33C-ED0AF86A1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30233D-2617-D5C8-F925-59A99AE66ED2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DA11D9B-53A2-FC1C-801C-3740CB07E687}"/>
              </a:ext>
            </a:extLst>
          </p:cNvPr>
          <p:cNvSpPr/>
          <p:nvPr/>
        </p:nvSpPr>
        <p:spPr>
          <a:xfrm>
            <a:off x="1825498" y="5007299"/>
            <a:ext cx="2827069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Can use system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4B7020-EB1A-BE67-F457-F84D9DDF3519}"/>
              </a:ext>
            </a:extLst>
          </p:cNvPr>
          <p:cNvSpPr/>
          <p:nvPr/>
        </p:nvSpPr>
        <p:spPr>
          <a:xfrm>
            <a:off x="37885" y="975264"/>
            <a:ext cx="1067810" cy="398144"/>
          </a:xfrm>
          <a:prstGeom prst="rect">
            <a:avLst/>
          </a:prstGeom>
          <a:solidFill>
            <a:srgbClr val="1A97F9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E2137F-394B-A2FF-E2C0-ACA3ADD9E9AF}"/>
              </a:ext>
            </a:extLst>
          </p:cNvPr>
          <p:cNvCxnSpPr>
            <a:cxnSpLocks/>
          </p:cNvCxnSpPr>
          <p:nvPr/>
        </p:nvCxnSpPr>
        <p:spPr>
          <a:xfrm>
            <a:off x="5771722" y="1480911"/>
            <a:ext cx="0" cy="5054981"/>
          </a:xfrm>
          <a:prstGeom prst="line">
            <a:avLst/>
          </a:prstGeom>
          <a:ln w="76200">
            <a:solidFill>
              <a:srgbClr val="C78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B769C34-316D-EF0F-2033-C538D3B6167E}"/>
              </a:ext>
            </a:extLst>
          </p:cNvPr>
          <p:cNvSpPr/>
          <p:nvPr/>
        </p:nvSpPr>
        <p:spPr>
          <a:xfrm>
            <a:off x="5821565" y="975264"/>
            <a:ext cx="1067810" cy="398144"/>
          </a:xfrm>
          <a:prstGeom prst="rect">
            <a:avLst/>
          </a:prstGeom>
          <a:solidFill>
            <a:srgbClr val="00B050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6D1760-E4A0-85E9-A20B-DF799052C022}"/>
              </a:ext>
            </a:extLst>
          </p:cNvPr>
          <p:cNvSpPr txBox="1"/>
          <p:nvPr/>
        </p:nvSpPr>
        <p:spPr>
          <a:xfrm>
            <a:off x="4617148" y="24730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 Min / user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308AB0-4D67-3B4C-AB16-AB31D22EDECA}"/>
              </a:ext>
            </a:extLst>
          </p:cNvPr>
          <p:cNvSpPr txBox="1"/>
          <p:nvPr/>
        </p:nvSpPr>
        <p:spPr>
          <a:xfrm>
            <a:off x="1154000" y="5739922"/>
            <a:ext cx="3890286" cy="923330"/>
          </a:xfrm>
          <a:prstGeom prst="rect">
            <a:avLst/>
          </a:prstGeom>
          <a:noFill/>
          <a:ln w="38100">
            <a:solidFill>
              <a:srgbClr val="C78707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WORKLOAD : 7 Min / user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application in 2024 :  1,313 user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9,191 Min  (153 Hr.)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F55F52-B572-AE8A-1F19-AC66DE76934B}"/>
              </a:ext>
            </a:extLst>
          </p:cNvPr>
          <p:cNvSpPr txBox="1"/>
          <p:nvPr/>
        </p:nvSpPr>
        <p:spPr>
          <a:xfrm>
            <a:off x="6791088" y="5569572"/>
            <a:ext cx="4594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TOTAL WORKLOAD : 3.5 Min / user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453EFFD-C2F6-82A5-82C8-53D1B8B20BF8}"/>
              </a:ext>
            </a:extLst>
          </p:cNvPr>
          <p:cNvGrpSpPr/>
          <p:nvPr/>
        </p:nvGrpSpPr>
        <p:grpSpPr>
          <a:xfrm>
            <a:off x="1139970" y="2078942"/>
            <a:ext cx="540004" cy="777981"/>
            <a:chOff x="7549215" y="2179471"/>
            <a:chExt cx="563115" cy="86850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75F905F-364C-B6CF-3EE7-DCA053DB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311576-B920-9DE7-1894-4D431454AD5E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112" name="Slide Number Placeholder 6">
            <a:extLst>
              <a:ext uri="{FF2B5EF4-FFF2-40B4-BE49-F238E27FC236}">
                <a16:creationId xmlns:a16="http://schemas.microsoft.com/office/drawing/2014/main" id="{564FD581-4FA6-69B9-271E-0EE7731C3113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5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B3635ED-BCB4-FD35-F836-071B76314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6203549"/>
            <a:ext cx="714400" cy="7144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D4E5DB7E-CD3D-84D5-F6BC-8D26480AB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8926" y="6203549"/>
            <a:ext cx="714400" cy="71440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7562C4-DD3A-97E3-5292-8984F22E83D4}"/>
              </a:ext>
            </a:extLst>
          </p:cNvPr>
          <p:cNvGrpSpPr/>
          <p:nvPr/>
        </p:nvGrpSpPr>
        <p:grpSpPr>
          <a:xfrm>
            <a:off x="5874739" y="2105485"/>
            <a:ext cx="1097993" cy="925324"/>
            <a:chOff x="5926101" y="1475624"/>
            <a:chExt cx="1244148" cy="9543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E2D332-401E-25A8-4C7A-85418A535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41C035-CFE2-D786-0364-F3EB73D4C838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5135D4F-035F-CB21-1415-7CDD2AB76BD0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76D530-D391-838A-DDD4-93520D965FD3}"/>
              </a:ext>
            </a:extLst>
          </p:cNvPr>
          <p:cNvGrpSpPr/>
          <p:nvPr/>
        </p:nvGrpSpPr>
        <p:grpSpPr>
          <a:xfrm>
            <a:off x="1127884" y="2966028"/>
            <a:ext cx="540004" cy="777981"/>
            <a:chOff x="7549215" y="2179471"/>
            <a:chExt cx="563115" cy="8685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ED5DB76-B1DF-FC95-BB40-D2B58784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4C789-645E-6E5F-8D5F-C3A84BF4F3E6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C8E41DD-BF20-E3B8-7909-9B143CA539D9}"/>
              </a:ext>
            </a:extLst>
          </p:cNvPr>
          <p:cNvSpPr/>
          <p:nvPr/>
        </p:nvSpPr>
        <p:spPr>
          <a:xfrm>
            <a:off x="1824291" y="4129622"/>
            <a:ext cx="2827070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3.ICS Register role system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and approve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E1C8E8-3C05-F78D-6650-EF8CFB09424E}"/>
              </a:ext>
            </a:extLst>
          </p:cNvPr>
          <p:cNvGrpSpPr/>
          <p:nvPr/>
        </p:nvGrpSpPr>
        <p:grpSpPr>
          <a:xfrm>
            <a:off x="1170098" y="3823047"/>
            <a:ext cx="540004" cy="777981"/>
            <a:chOff x="7549215" y="2179471"/>
            <a:chExt cx="563115" cy="86850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B8C2EC2-8722-901C-8381-2A144A6B6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0CAF6F-C8FF-66C7-D83D-80CF8B60D424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9F05873-1861-ECA5-149F-CDF95152D1A3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3241778" y="2897830"/>
            <a:ext cx="1" cy="322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F29231-CE21-DE1D-53CD-5FAEE08D7F74}"/>
              </a:ext>
            </a:extLst>
          </p:cNvPr>
          <p:cNvCxnSpPr>
            <a:cxnSpLocks/>
            <a:stCxn id="33" idx="2"/>
            <a:endCxn id="26" idx="0"/>
          </p:cNvCxnSpPr>
          <p:nvPr/>
        </p:nvCxnSpPr>
        <p:spPr>
          <a:xfrm flipH="1">
            <a:off x="3237826" y="3755407"/>
            <a:ext cx="3952" cy="3742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7BB82B-CCC4-133F-0F2C-90AE8D202BA6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>
            <a:off x="3237826" y="4664880"/>
            <a:ext cx="1207" cy="3424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AE40244-DCAE-7C2D-9A3C-ED44C6A538F3}"/>
              </a:ext>
            </a:extLst>
          </p:cNvPr>
          <p:cNvSpPr txBox="1"/>
          <p:nvPr/>
        </p:nvSpPr>
        <p:spPr>
          <a:xfrm>
            <a:off x="4630801" y="333452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 Min / user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2FB483-05E5-97D9-2E61-CDB8FC9FA609}"/>
              </a:ext>
            </a:extLst>
          </p:cNvPr>
          <p:cNvSpPr txBox="1"/>
          <p:nvPr/>
        </p:nvSpPr>
        <p:spPr>
          <a:xfrm>
            <a:off x="4630801" y="4225956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 Min / user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6712092-89D2-DB91-162D-31F8E2EBB15F}"/>
              </a:ext>
            </a:extLst>
          </p:cNvPr>
          <p:cNvGrpSpPr/>
          <p:nvPr/>
        </p:nvGrpSpPr>
        <p:grpSpPr>
          <a:xfrm>
            <a:off x="1125535" y="1152040"/>
            <a:ext cx="686406" cy="859635"/>
            <a:chOff x="1282844" y="1229338"/>
            <a:chExt cx="686406" cy="859635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EA067900-E173-CC32-3FD4-6FA3A8C6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40BE08C-E42C-89BF-A09F-5C01C695D388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40A5E5D-8750-E8D3-FA79-EC2F9927D9DF}"/>
              </a:ext>
            </a:extLst>
          </p:cNvPr>
          <p:cNvSpPr/>
          <p:nvPr/>
        </p:nvSpPr>
        <p:spPr>
          <a:xfrm>
            <a:off x="1826275" y="1502215"/>
            <a:ext cx="2827069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User issue </a:t>
            </a:r>
            <a:r>
              <a:rPr lang="en-US" b="1" err="1">
                <a:solidFill>
                  <a:schemeClr val="tx1"/>
                </a:solidFill>
              </a:rPr>
              <a:t>FlowLites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A01B40E-A036-C9D6-0433-0BE61B2DB42C}"/>
              </a:ext>
            </a:extLst>
          </p:cNvPr>
          <p:cNvSpPr/>
          <p:nvPr/>
        </p:nvSpPr>
        <p:spPr>
          <a:xfrm>
            <a:off x="7831810" y="2362572"/>
            <a:ext cx="2785451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1.ICS Check user already exists and approve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AB32DD-9590-A2AE-5649-A42571BFEE53}"/>
              </a:ext>
            </a:extLst>
          </p:cNvPr>
          <p:cNvSpPr/>
          <p:nvPr/>
        </p:nvSpPr>
        <p:spPr>
          <a:xfrm>
            <a:off x="7831810" y="3220149"/>
            <a:ext cx="2785448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2.ICS Register menu SSO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8244A42-2069-D058-6F1C-3447F8350571}"/>
              </a:ext>
            </a:extLst>
          </p:cNvPr>
          <p:cNvGrpSpPr/>
          <p:nvPr/>
        </p:nvGrpSpPr>
        <p:grpSpPr>
          <a:xfrm>
            <a:off x="7147877" y="4668398"/>
            <a:ext cx="686406" cy="859635"/>
            <a:chOff x="1282844" y="1229338"/>
            <a:chExt cx="686406" cy="859635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C2A5EC26-5770-442A-B8F0-74CEA62E5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E040F6C-0BCB-864C-5B8E-E224AE9EF604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2908E92-A0DF-AE74-39E2-ABA619582573}"/>
              </a:ext>
            </a:extLst>
          </p:cNvPr>
          <p:cNvSpPr/>
          <p:nvPr/>
        </p:nvSpPr>
        <p:spPr>
          <a:xfrm>
            <a:off x="7829067" y="5007299"/>
            <a:ext cx="2785445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Can use system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2B23AB2-8DAC-3296-5F4A-BFF287754047}"/>
              </a:ext>
            </a:extLst>
          </p:cNvPr>
          <p:cNvSpPr txBox="1"/>
          <p:nvPr/>
        </p:nvSpPr>
        <p:spPr>
          <a:xfrm>
            <a:off x="10608361" y="24730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 Min / user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BF1EBCB-AD8A-CDCB-3DDD-AA069D989951}"/>
              </a:ext>
            </a:extLst>
          </p:cNvPr>
          <p:cNvGrpSpPr/>
          <p:nvPr/>
        </p:nvGrpSpPr>
        <p:grpSpPr>
          <a:xfrm>
            <a:off x="7192906" y="2142329"/>
            <a:ext cx="540004" cy="777981"/>
            <a:chOff x="7549215" y="2179471"/>
            <a:chExt cx="563115" cy="868508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74874F13-4605-7B4F-9F34-3567CA5A6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0039C8-5A25-249B-6E7A-87052AB0B732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FB3BD79-30F3-7878-0A88-B91F7044617E}"/>
              </a:ext>
            </a:extLst>
          </p:cNvPr>
          <p:cNvGrpSpPr/>
          <p:nvPr/>
        </p:nvGrpSpPr>
        <p:grpSpPr>
          <a:xfrm>
            <a:off x="7180820" y="2979987"/>
            <a:ext cx="540004" cy="777981"/>
            <a:chOff x="7549215" y="2179471"/>
            <a:chExt cx="563115" cy="86850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56D13208-D42F-6D30-CBCA-09BE39F9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351922-B93F-8E38-2447-E0843C00B6D8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73A0455-95C1-874E-9B5E-29EA5B8C7B8D}"/>
              </a:ext>
            </a:extLst>
          </p:cNvPr>
          <p:cNvSpPr/>
          <p:nvPr/>
        </p:nvSpPr>
        <p:spPr>
          <a:xfrm>
            <a:off x="7827860" y="4129622"/>
            <a:ext cx="27854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3.ICS Register role system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and approve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A54F466-8EF1-171E-BD9B-F45CAC4D927E}"/>
              </a:ext>
            </a:extLst>
          </p:cNvPr>
          <p:cNvGrpSpPr/>
          <p:nvPr/>
        </p:nvGrpSpPr>
        <p:grpSpPr>
          <a:xfrm>
            <a:off x="7223034" y="3874077"/>
            <a:ext cx="540004" cy="777981"/>
            <a:chOff x="7549215" y="2179471"/>
            <a:chExt cx="563115" cy="868508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70F725A9-7E8B-DF47-2A68-6E29F8F5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2F39957-B31B-641E-C864-5E78403F81FA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D9B83CC-272E-D433-06E3-01AB1F471041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 flipH="1">
            <a:off x="9224534" y="2897830"/>
            <a:ext cx="2" cy="322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B8703BB-7DAB-3ED6-BA66-62264FE69A08}"/>
              </a:ext>
            </a:extLst>
          </p:cNvPr>
          <p:cNvCxnSpPr>
            <a:cxnSpLocks/>
            <a:stCxn id="151" idx="2"/>
            <a:endCxn id="163" idx="0"/>
          </p:cNvCxnSpPr>
          <p:nvPr/>
        </p:nvCxnSpPr>
        <p:spPr>
          <a:xfrm flipH="1">
            <a:off x="9220583" y="3755407"/>
            <a:ext cx="3951" cy="3742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86B0AA-D83C-8FBD-5AA2-CBE4C23A5F34}"/>
              </a:ext>
            </a:extLst>
          </p:cNvPr>
          <p:cNvCxnSpPr>
            <a:cxnSpLocks/>
            <a:stCxn id="163" idx="2"/>
            <a:endCxn id="155" idx="0"/>
          </p:cNvCxnSpPr>
          <p:nvPr/>
        </p:nvCxnSpPr>
        <p:spPr>
          <a:xfrm>
            <a:off x="9220583" y="4664880"/>
            <a:ext cx="1207" cy="3424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E8C8E7C-7F98-E2D5-27B2-505E0657DE2D}"/>
              </a:ext>
            </a:extLst>
          </p:cNvPr>
          <p:cNvSpPr txBox="1"/>
          <p:nvPr/>
        </p:nvSpPr>
        <p:spPr>
          <a:xfrm>
            <a:off x="10622014" y="333452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 Min / user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1D4F7D5-16EF-80AC-2169-575098F04D4C}"/>
              </a:ext>
            </a:extLst>
          </p:cNvPr>
          <p:cNvSpPr txBox="1"/>
          <p:nvPr/>
        </p:nvSpPr>
        <p:spPr>
          <a:xfrm>
            <a:off x="10622014" y="4225956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1.5 Min / user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549413E-6D59-2EB7-02B0-EF99DC1664BB}"/>
              </a:ext>
            </a:extLst>
          </p:cNvPr>
          <p:cNvGrpSpPr/>
          <p:nvPr/>
        </p:nvGrpSpPr>
        <p:grpSpPr>
          <a:xfrm>
            <a:off x="7178471" y="1163314"/>
            <a:ext cx="686406" cy="859635"/>
            <a:chOff x="1282844" y="1229338"/>
            <a:chExt cx="686406" cy="859635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3E4FD35A-E96E-9027-B04A-C07B54681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9FCD022-4D3E-4054-AB97-A117CBE92877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DE5BC54-5111-D16A-2856-8D7D85301C6C}"/>
              </a:ext>
            </a:extLst>
          </p:cNvPr>
          <p:cNvSpPr/>
          <p:nvPr/>
        </p:nvSpPr>
        <p:spPr>
          <a:xfrm>
            <a:off x="7829844" y="1502215"/>
            <a:ext cx="2785445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User issue </a:t>
            </a:r>
            <a:r>
              <a:rPr lang="en-US" b="1" err="1">
                <a:solidFill>
                  <a:schemeClr val="tx1"/>
                </a:solidFill>
              </a:rPr>
              <a:t>FlowLites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7D906B11-C5AB-DD0B-B192-F7AADEBB0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930" y="2536389"/>
            <a:ext cx="369603" cy="369603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99EA65-F140-20F2-DA86-126EE90A741C}"/>
              </a:ext>
            </a:extLst>
          </p:cNvPr>
          <p:cNvGrpSpPr/>
          <p:nvPr/>
        </p:nvGrpSpPr>
        <p:grpSpPr>
          <a:xfrm>
            <a:off x="5900311" y="2874293"/>
            <a:ext cx="1097993" cy="925324"/>
            <a:chOff x="5926101" y="1475624"/>
            <a:chExt cx="1244148" cy="954368"/>
          </a:xfrm>
        </p:grpSpPr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55195B6E-9C83-7B06-0D7A-28D35EC1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53730AD-0ADF-C156-DA50-1AC8BE33CD7D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D8B61A86-9986-B708-350C-8441BCAB1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3502" y="3305197"/>
            <a:ext cx="369603" cy="36960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94710FD-75C5-0B7B-8074-9886D16A6533}"/>
              </a:ext>
            </a:extLst>
          </p:cNvPr>
          <p:cNvGrpSpPr/>
          <p:nvPr/>
        </p:nvGrpSpPr>
        <p:grpSpPr>
          <a:xfrm>
            <a:off x="5922870" y="3770906"/>
            <a:ext cx="1097993" cy="925324"/>
            <a:chOff x="5926101" y="1475624"/>
            <a:chExt cx="1244148" cy="954368"/>
          </a:xfrm>
        </p:grpSpPr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359119B4-64CB-DED5-D46B-123817EA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F46BD89-E723-38B1-0300-F98960BAD004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pic>
        <p:nvPicPr>
          <p:cNvPr id="187" name="Picture 186">
            <a:extLst>
              <a:ext uri="{FF2B5EF4-FFF2-40B4-BE49-F238E27FC236}">
                <a16:creationId xmlns:a16="http://schemas.microsoft.com/office/drawing/2014/main" id="{A9724213-7F7C-010F-88F3-AE752167A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6061" y="4201810"/>
            <a:ext cx="369603" cy="369603"/>
          </a:xfrm>
          <a:prstGeom prst="rect">
            <a:avLst/>
          </a:prstGeom>
        </p:spPr>
      </p:pic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E2DE396-43E3-C8E1-74B3-73764D87B99E}"/>
              </a:ext>
            </a:extLst>
          </p:cNvPr>
          <p:cNvCxnSpPr>
            <a:cxnSpLocks/>
            <a:stCxn id="148" idx="2"/>
            <a:endCxn id="24" idx="0"/>
          </p:cNvCxnSpPr>
          <p:nvPr/>
        </p:nvCxnSpPr>
        <p:spPr>
          <a:xfrm>
            <a:off x="3239810" y="2037473"/>
            <a:ext cx="1969" cy="325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FF2CEC0-663D-4CC5-3D1D-A1256F859BD2}"/>
              </a:ext>
            </a:extLst>
          </p:cNvPr>
          <p:cNvCxnSpPr>
            <a:cxnSpLocks/>
            <a:stCxn id="175" idx="2"/>
            <a:endCxn id="150" idx="0"/>
          </p:cNvCxnSpPr>
          <p:nvPr/>
        </p:nvCxnSpPr>
        <p:spPr>
          <a:xfrm>
            <a:off x="9222567" y="2037473"/>
            <a:ext cx="1969" cy="325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A0D164-844F-C570-95F5-AD8C6773CE68}"/>
              </a:ext>
            </a:extLst>
          </p:cNvPr>
          <p:cNvSpPr txBox="1"/>
          <p:nvPr/>
        </p:nvSpPr>
        <p:spPr>
          <a:xfrm>
            <a:off x="6811680" y="5913461"/>
            <a:ext cx="6210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And in addition workload During collection</a:t>
            </a:r>
          </a:p>
          <a:p>
            <a:pPr marL="342900" indent="-342900">
              <a:buFontTx/>
              <a:buChar char="-"/>
            </a:pPr>
            <a:r>
              <a:rPr lang="en-US" sz="1800" b="1" dirty="0"/>
              <a:t>Training new member</a:t>
            </a:r>
          </a:p>
          <a:p>
            <a:pPr marL="342900" indent="-342900">
              <a:buFontTx/>
              <a:buChar char="-"/>
            </a:pPr>
            <a:r>
              <a:rPr lang="en-US" sz="1800" b="1" dirty="0"/>
              <a:t>Follow </a:t>
            </a:r>
            <a:r>
              <a:rPr lang="en-US" sz="1800" b="1" dirty="0" err="1"/>
              <a:t>FlowLites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2187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A05F47-1075-816D-0927-FDB5FB8F44E4}"/>
              </a:ext>
            </a:extLst>
          </p:cNvPr>
          <p:cNvGrpSpPr/>
          <p:nvPr/>
        </p:nvGrpSpPr>
        <p:grpSpPr>
          <a:xfrm>
            <a:off x="8440" y="0"/>
            <a:ext cx="7078160" cy="1359843"/>
            <a:chOff x="846640" y="335287"/>
            <a:chExt cx="7078160" cy="13598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BAF9D0-15D5-07CF-2ABA-AA89E6694B9C}"/>
                </a:ext>
              </a:extLst>
            </p:cNvPr>
            <p:cNvGrpSpPr/>
            <p:nvPr/>
          </p:nvGrpSpPr>
          <p:grpSpPr>
            <a:xfrm>
              <a:off x="846640" y="335287"/>
              <a:ext cx="7078160" cy="1074294"/>
              <a:chOff x="1225826" y="534482"/>
              <a:chExt cx="3053154" cy="10742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FB5314-5D06-31C3-8C33-59A9FFB24BEF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9" name="Google Shape;1619;p33">
                  <a:extLst>
                    <a:ext uri="{FF2B5EF4-FFF2-40B4-BE49-F238E27FC236}">
                      <a16:creationId xmlns:a16="http://schemas.microsoft.com/office/drawing/2014/main" id="{97AC022B-38D2-1B13-4A1F-A6F1EFF66A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93241A9-6C94-D72F-FC1A-A4208412F9DD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BDEE94-6F4F-4CB1-3904-FE1E7EFA5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4293D48-3BDB-D28D-2574-E4B4BBAB9CE4}"/>
                </a:ext>
              </a:extLst>
            </p:cNvPr>
            <p:cNvSpPr/>
            <p:nvPr/>
          </p:nvSpPr>
          <p:spPr>
            <a:xfrm>
              <a:off x="4156131" y="1335417"/>
              <a:ext cx="1202255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2484F-F253-56BA-F55A-075A2F35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" y="98315"/>
            <a:ext cx="6377692" cy="1325563"/>
          </a:xfrm>
        </p:spPr>
        <p:txBody>
          <a:bodyPr/>
          <a:lstStyle/>
          <a:p>
            <a:pPr defTabSz="457200"/>
            <a:r>
              <a:rPr lang="en-US" sz="4400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of Activity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90998A18-05C5-34B2-6451-2E68BB814FC9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6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A8588-5883-D5C4-D524-C73460517B68}"/>
              </a:ext>
            </a:extLst>
          </p:cNvPr>
          <p:cNvSpPr txBox="1"/>
          <p:nvPr/>
        </p:nvSpPr>
        <p:spPr>
          <a:xfrm>
            <a:off x="406490" y="1320087"/>
            <a:ext cx="1093919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The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system in CHT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has a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large volume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, and ICS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must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control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access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rights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for all systems. Therefore, there are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requests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dirty="0">
                <a:solidFill>
                  <a:srgbClr val="242424"/>
                </a:solidFill>
                <a:latin typeface="Segoe UI"/>
                <a:cs typeface="Segoe UI"/>
              </a:rPr>
              <a:t>a lot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that need to be handled daily, which is a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daily job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that must be done every day.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C513D-6EE4-4A43-0DB0-B94CDAB41247}"/>
              </a:ext>
            </a:extLst>
          </p:cNvPr>
          <p:cNvSpPr txBox="1"/>
          <p:nvPr/>
        </p:nvSpPr>
        <p:spPr>
          <a:xfrm>
            <a:off x="1324516" y="5855602"/>
            <a:ext cx="93550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the group has the idea to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</a:t>
            </a:r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format </a:t>
            </a:r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the workload</a:t>
            </a:r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operations</a:t>
            </a:r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C59F72-31C3-912E-E060-0ED0A51E2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938" y="5536257"/>
            <a:ext cx="1655762" cy="1655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9A6460-0162-4088-474F-8BCFD72C1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763" y="5643446"/>
            <a:ext cx="1252654" cy="1252654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F92240F-7012-461B-9F34-6E3CB8DAA973}"/>
              </a:ext>
            </a:extLst>
          </p:cNvPr>
          <p:cNvSpPr/>
          <p:nvPr/>
        </p:nvSpPr>
        <p:spPr>
          <a:xfrm rot="5400000">
            <a:off x="262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F4D98-E6E5-653A-4430-328CF4F133A1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153140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523AD2A-B114-36AC-0907-3543E8672161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7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D8EA56-2845-C76D-5DCB-638852E11AF4}"/>
              </a:ext>
            </a:extLst>
          </p:cNvPr>
          <p:cNvGrpSpPr/>
          <p:nvPr/>
        </p:nvGrpSpPr>
        <p:grpSpPr>
          <a:xfrm>
            <a:off x="-2" y="259147"/>
            <a:ext cx="7078162" cy="1100696"/>
            <a:chOff x="1225826" y="793629"/>
            <a:chExt cx="3053154" cy="11006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24E430-3486-68A5-ED29-026752E3CEBD}"/>
                </a:ext>
              </a:extLst>
            </p:cNvPr>
            <p:cNvGrpSpPr/>
            <p:nvPr/>
          </p:nvGrpSpPr>
          <p:grpSpPr>
            <a:xfrm>
              <a:off x="1225826" y="793629"/>
              <a:ext cx="3053154" cy="815147"/>
              <a:chOff x="1225826" y="793629"/>
              <a:chExt cx="3053154" cy="815147"/>
            </a:xfrm>
          </p:grpSpPr>
          <p:sp>
            <p:nvSpPr>
              <p:cNvPr id="11" name="Google Shape;1619;p33">
                <a:extLst>
                  <a:ext uri="{FF2B5EF4-FFF2-40B4-BE49-F238E27FC236}">
                    <a16:creationId xmlns:a16="http://schemas.microsoft.com/office/drawing/2014/main" id="{F56A7CA0-EBBE-C8AA-4451-C3ED4F8E3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5826" y="793629"/>
                <a:ext cx="2794083" cy="815147"/>
              </a:xfrm>
              <a:prstGeom prst="rect">
                <a:avLst/>
              </a:prstGeom>
              <a:solidFill>
                <a:srgbClr val="C78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9pPr>
              </a:lstStyle>
              <a:p>
                <a:pPr defTabSz="457200"/>
                <a:endParaRPr 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679B0973-2FC6-5CF6-14EA-934D75D5A8AA}"/>
                  </a:ext>
                </a:extLst>
              </p:cNvPr>
              <p:cNvSpPr/>
              <p:nvPr/>
            </p:nvSpPr>
            <p:spPr>
              <a:xfrm rot="16200000">
                <a:off x="3988125" y="1204189"/>
                <a:ext cx="199464" cy="38224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D2ED2EFD-FC09-D9DD-9111-A6A07E40A28C}"/>
                </a:ext>
              </a:extLst>
            </p:cNvPr>
            <p:cNvSpPr/>
            <p:nvPr/>
          </p:nvSpPr>
          <p:spPr>
            <a:xfrm>
              <a:off x="2653370" y="1534612"/>
              <a:ext cx="518591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834A55-D362-C5F9-0E7F-3C4906016A21}"/>
              </a:ext>
            </a:extLst>
          </p:cNvPr>
          <p:cNvSpPr txBox="1"/>
          <p:nvPr/>
        </p:nvSpPr>
        <p:spPr>
          <a:xfrm>
            <a:off x="343453" y="320715"/>
            <a:ext cx="613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 and Target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87806F11-F3F2-CA4F-3E87-8DCDEE2A6C67}"/>
              </a:ext>
            </a:extLst>
          </p:cNvPr>
          <p:cNvSpPr/>
          <p:nvPr/>
        </p:nvSpPr>
        <p:spPr>
          <a:xfrm>
            <a:off x="7078160" y="5175644"/>
            <a:ext cx="4022370" cy="14814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: </a:t>
            </a:r>
          </a:p>
          <a:p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workload </a:t>
            </a:r>
            <a:r>
              <a:rPr lang="en-US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50%</a:t>
            </a:r>
          </a:p>
          <a:p>
            <a:r>
              <a:rPr lang="th-TH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3.5  </a:t>
            </a:r>
            <a:r>
              <a:rPr lang="en-US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/Application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EAA310-9276-049C-18F4-808B036BE511}"/>
              </a:ext>
            </a:extLst>
          </p:cNvPr>
          <p:cNvGrpSpPr/>
          <p:nvPr/>
        </p:nvGrpSpPr>
        <p:grpSpPr>
          <a:xfrm>
            <a:off x="749342" y="4547187"/>
            <a:ext cx="4022370" cy="2109930"/>
            <a:chOff x="1574866" y="3770105"/>
            <a:chExt cx="4022370" cy="2109930"/>
          </a:xfrm>
        </p:grpSpPr>
        <p:sp>
          <p:nvSpPr>
            <p:cNvPr id="23" name="Rounded Rectangle 21">
              <a:extLst>
                <a:ext uri="{FF2B5EF4-FFF2-40B4-BE49-F238E27FC236}">
                  <a16:creationId xmlns:a16="http://schemas.microsoft.com/office/drawing/2014/main" id="{3344C524-DB70-FB66-C788-CB50C0039978}"/>
                </a:ext>
              </a:extLst>
            </p:cNvPr>
            <p:cNvSpPr/>
            <p:nvPr/>
          </p:nvSpPr>
          <p:spPr>
            <a:xfrm>
              <a:off x="1574866" y="4529771"/>
              <a:ext cx="4022370" cy="1350264"/>
            </a:xfrm>
            <a:prstGeom prst="roundRect">
              <a:avLst/>
            </a:prstGeom>
            <a:solidFill>
              <a:srgbClr val="CCEC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Objective :</a:t>
              </a:r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Reduce workload in operation register user.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56A3396-5092-8FDC-5FF3-030E1AC88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3028" y="3770105"/>
              <a:ext cx="789689" cy="789689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2789B0E-1CF2-FCBE-B923-1DDF281B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324" y="123940"/>
            <a:ext cx="886166" cy="886166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C4B704C-24FD-F7BB-BE28-5578E79C382E}"/>
              </a:ext>
            </a:extLst>
          </p:cNvPr>
          <p:cNvSpPr/>
          <p:nvPr/>
        </p:nvSpPr>
        <p:spPr>
          <a:xfrm rot="5400000">
            <a:off x="135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C295A-2CFA-E5EF-C254-F3F93CE1AD0D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0989E-87C3-BF2E-35AF-8C54B98F9E31}"/>
              </a:ext>
            </a:extLst>
          </p:cNvPr>
          <p:cNvSpPr txBox="1"/>
          <p:nvPr/>
        </p:nvSpPr>
        <p:spPr>
          <a:xfrm>
            <a:off x="1212384" y="2020728"/>
            <a:ext cx="39026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application in 2024 :  1,313 user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9,191 Min  (153 Hr.)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40780-B666-3E61-8A05-63879F19BD90}"/>
              </a:ext>
            </a:extLst>
          </p:cNvPr>
          <p:cNvSpPr txBox="1"/>
          <p:nvPr/>
        </p:nvSpPr>
        <p:spPr>
          <a:xfrm>
            <a:off x="1212383" y="3235158"/>
            <a:ext cx="3902643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workload 2025 :  1,313 user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4,595 Min  (76 Hr.)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C3FD2FB-0ADC-FA98-C82F-279FE04C3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645077"/>
              </p:ext>
            </p:extLst>
          </p:nvPr>
        </p:nvGraphicFramePr>
        <p:xfrm>
          <a:off x="5254901" y="1361690"/>
          <a:ext cx="6429858" cy="3529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F19D35-2ED7-6A0E-20F9-5702821771E3}"/>
              </a:ext>
            </a:extLst>
          </p:cNvPr>
          <p:cNvSpPr txBox="1"/>
          <p:nvPr/>
        </p:nvSpPr>
        <p:spPr>
          <a:xfrm>
            <a:off x="6897058" y="255029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2 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76D11-A9C6-93DB-D721-CDF2076A6266}"/>
              </a:ext>
            </a:extLst>
          </p:cNvPr>
          <p:cNvSpPr txBox="1"/>
          <p:nvPr/>
        </p:nvSpPr>
        <p:spPr>
          <a:xfrm>
            <a:off x="7476841" y="253885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2 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87FED-022F-8A46-A872-9464ED1D2D8B}"/>
              </a:ext>
            </a:extLst>
          </p:cNvPr>
          <p:cNvSpPr txBox="1"/>
          <p:nvPr/>
        </p:nvSpPr>
        <p:spPr>
          <a:xfrm>
            <a:off x="7960581" y="184647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3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60F2E-AD95-692D-1549-FB83CF791524}"/>
              </a:ext>
            </a:extLst>
          </p:cNvPr>
          <p:cNvSpPr txBox="1"/>
          <p:nvPr/>
        </p:nvSpPr>
        <p:spPr>
          <a:xfrm>
            <a:off x="9226128" y="320626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28BF2-CA22-5B55-D960-63852C50C2BA}"/>
              </a:ext>
            </a:extLst>
          </p:cNvPr>
          <p:cNvSpPr txBox="1"/>
          <p:nvPr/>
        </p:nvSpPr>
        <p:spPr>
          <a:xfrm>
            <a:off x="9785810" y="320626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081B3-03D3-DDCD-5856-A70190F76D26}"/>
              </a:ext>
            </a:extLst>
          </p:cNvPr>
          <p:cNvSpPr txBox="1"/>
          <p:nvPr/>
        </p:nvSpPr>
        <p:spPr>
          <a:xfrm>
            <a:off x="10268142" y="288309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1.5 min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4FD88B6-F728-4E27-8E9A-15C09F66E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74" y="2020728"/>
            <a:ext cx="671934" cy="6719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DD04CC-9E8F-2656-6EBE-D5F84ED9A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77" y="3214339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alerio template">
  <a:themeElements>
    <a:clrScheme name="Custom 5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E0E4E9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1151</Words>
  <Application>Microsoft Office PowerPoint</Application>
  <PresentationFormat>Widescreen</PresentationFormat>
  <Paragraphs>179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Aptos</vt:lpstr>
      <vt:lpstr>Aptos Display</vt:lpstr>
      <vt:lpstr>Arial</vt:lpstr>
      <vt:lpstr>Arvo</vt:lpstr>
      <vt:lpstr>Calibri</vt:lpstr>
      <vt:lpstr>Calibri Light</vt:lpstr>
      <vt:lpstr>Fira Sans Extra Condensed Medium</vt:lpstr>
      <vt:lpstr>Fira Sans Extra Condensed SemiBold</vt:lpstr>
      <vt:lpstr>Roboto</vt:lpstr>
      <vt:lpstr>Roboto Condensed</vt:lpstr>
      <vt:lpstr>Roboto Condensed Light</vt:lpstr>
      <vt:lpstr>Segoe UI</vt:lpstr>
      <vt:lpstr>Tahoma</vt:lpstr>
      <vt:lpstr>Office Theme</vt:lpstr>
      <vt:lpstr>Salerio template</vt:lpstr>
      <vt:lpstr>1_Office Theme</vt:lpstr>
      <vt:lpstr> “ งานใหม่ใกล้ฉัน ”  New jobs near me</vt:lpstr>
      <vt:lpstr>PowerPoint Presentation</vt:lpstr>
      <vt:lpstr>PowerPoint Presentation</vt:lpstr>
      <vt:lpstr>PowerPoint Presentation</vt:lpstr>
      <vt:lpstr>Motivation of Activity</vt:lpstr>
      <vt:lpstr>Motivation of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JOMPHON KRAJANGPHO</dc:creator>
  <cp:lastModifiedBy>satawat786</cp:lastModifiedBy>
  <cp:revision>125</cp:revision>
  <dcterms:created xsi:type="dcterms:W3CDTF">2025-03-25T01:09:12Z</dcterms:created>
  <dcterms:modified xsi:type="dcterms:W3CDTF">2025-04-09T09:34:09Z</dcterms:modified>
</cp:coreProperties>
</file>