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0" r:id="rId3"/>
  </p:sldMasterIdLst>
  <p:notesMasterIdLst>
    <p:notesMasterId r:id="rId11"/>
  </p:notesMasterIdLst>
  <p:sldIdLst>
    <p:sldId id="256" r:id="rId4"/>
    <p:sldId id="274" r:id="rId5"/>
    <p:sldId id="347" r:id="rId6"/>
    <p:sldId id="264" r:id="rId7"/>
    <p:sldId id="345" r:id="rId8"/>
    <p:sldId id="346" r:id="rId9"/>
    <p:sldId id="34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97F9"/>
    <a:srgbClr val="C78707"/>
    <a:srgbClr val="FFFFFF"/>
    <a:srgbClr val="FF66FF"/>
    <a:srgbClr val="590F0F"/>
    <a:srgbClr val="D8ECFE"/>
    <a:srgbClr val="7AF06A"/>
    <a:srgbClr val="5FFB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6842" autoAdjust="0"/>
  </p:normalViewPr>
  <p:slideViewPr>
    <p:cSldViewPr snapToGrid="0">
      <p:cViewPr varScale="1">
        <p:scale>
          <a:sx n="48" d="100"/>
          <a:sy n="48" d="100"/>
        </p:scale>
        <p:origin x="3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058208194568256E-2"/>
          <c:y val="0.10613545838904047"/>
          <c:w val="0.89305485627710823"/>
          <c:h val="0.649434535030447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Step.1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2024</c:v>
                </c:pt>
                <c:pt idx="1">
                  <c:v>2025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A4-42ED-BBBD-D57B25AED7A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Step.2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2024</c:v>
                </c:pt>
                <c:pt idx="1">
                  <c:v>2025</c:v>
                </c:pt>
              </c:numCache>
            </c:numRef>
          </c:cat>
          <c:val>
            <c:numRef>
              <c:f>Sheet1!$C$2:$C$3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A4-42ED-BBBD-D57B25AED7A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Step.3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2024</c:v>
                </c:pt>
                <c:pt idx="1">
                  <c:v>2025</c:v>
                </c:pt>
              </c:numCache>
            </c:num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A4-42ED-BBBD-D57B25AED7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76400576"/>
        <c:axId val="1576401056"/>
      </c:barChart>
      <c:catAx>
        <c:axId val="1576400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6401056"/>
        <c:crosses val="autoZero"/>
        <c:auto val="1"/>
        <c:lblAlgn val="ctr"/>
        <c:lblOffset val="100"/>
        <c:noMultiLvlLbl val="0"/>
      </c:catAx>
      <c:valAx>
        <c:axId val="1576401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6400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135032849406985"/>
          <c:y val="0.84994428128421551"/>
          <c:w val="0.38707621801474723"/>
          <c:h val="7.23138501006554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C11FA-1C6F-488F-AEBA-95C5C120F5E8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766E9-CB01-44B7-A267-DE6E11758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93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การนำเสนอในครั้งนี้จะเริ่มจาก</a:t>
            </a:r>
            <a:r>
              <a:rPr lang="th-TH" baseline="0" dirty="0"/>
              <a:t> </a:t>
            </a:r>
            <a:r>
              <a:rPr lang="en-US" baseline="0" dirty="0"/>
              <a:t>Organization</a:t>
            </a:r>
            <a:r>
              <a:rPr lang="th-TH" baseline="0" dirty="0"/>
              <a:t> ไปจนถึง</a:t>
            </a:r>
            <a:r>
              <a:rPr lang="en-US" baseline="0" dirty="0"/>
              <a:t> </a:t>
            </a:r>
            <a:r>
              <a:rPr lang="en-US" sz="1200" b="0" baseline="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 </a:t>
            </a:r>
            <a:r>
              <a:rPr lang="th-TH" sz="1200" b="0" baseline="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</a:t>
            </a:r>
            <a:r>
              <a:rPr lang="en-US" sz="1200" b="0" baseline="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Next Action</a:t>
            </a:r>
            <a:r>
              <a:rPr lang="en-US" baseline="0" dirty="0"/>
              <a:t> </a:t>
            </a:r>
            <a:r>
              <a:rPr lang="th-TH" baseline="0" dirty="0"/>
              <a:t>ค่ะ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797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534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766E9-CB01-44B7-A267-DE6E117580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90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766E9-CB01-44B7-A267-DE6E117580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28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4D4DF-60BD-CB81-BC82-00800DE7D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D89B3-A710-1F5A-503B-47F9DCA96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C1044-83D6-1F67-FEC6-54420AAA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29C-4290-4CF5-BEA2-1B095D4186F6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3089F-E3D2-CD40-4FDE-4A4172572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023C2-4762-4923-9F5E-198D5488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48D-90F6-4C72-A4CF-1B01AA06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9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8261-B878-7383-3BB4-BC021237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CDCDD-DD91-4632-F489-F6C7C6AD6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ABD18-0EAF-C95D-2088-CE9F9E71A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29C-4290-4CF5-BEA2-1B095D4186F6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85649-D592-7682-FDB7-02F7A730F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0735F-0166-89C9-3F73-EE5D9A4DD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48D-90F6-4C72-A4CF-1B01AA06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4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C2751-8F85-735D-C71C-73C35BEA7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C15D3-366C-FFA4-03D6-6A90C58E3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19480-F420-B269-2267-D0498D3FD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29C-4290-4CF5-BEA2-1B095D4186F6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8AEE7-D508-9C57-DD05-EA898BACA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282D8-72F5-F1BB-1027-30DF5B48F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48D-90F6-4C72-A4CF-1B01AA06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71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059312" y="877033"/>
            <a:ext cx="1732400" cy="5772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2" y="1454351"/>
            <a:ext cx="11796669" cy="3949300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4902985" y="5704465"/>
            <a:ext cx="7307772" cy="577328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914400" y="1454333"/>
            <a:ext cx="7157200" cy="39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1853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9262457" y="5963635"/>
            <a:ext cx="2937107" cy="894393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10059312" y="877033"/>
            <a:ext cx="1732400" cy="5772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2" y="1454351"/>
            <a:ext cx="11796669" cy="3949300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1106368" y="1602667"/>
            <a:ext cx="6787600" cy="3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382133" y="1352767"/>
            <a:ext cx="9020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5"/>
                </a:solidFill>
              </a:rPr>
              <a:t>“</a:t>
            </a:r>
            <a:endParaRPr sz="72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87953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9262457" y="5963635"/>
            <a:ext cx="2937107" cy="894393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57"/>
            <a:ext cx="9429907" cy="1769753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323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4406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57"/>
            <a:ext cx="9429907" cy="1769753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9262457" y="5963635"/>
            <a:ext cx="2937107" cy="894393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1085700" y="2050651"/>
            <a:ext cx="45044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5861499" y="2050651"/>
            <a:ext cx="45044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6744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57"/>
            <a:ext cx="9429907" cy="1769753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9262457" y="5963635"/>
            <a:ext cx="2937107" cy="894393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1160601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4311517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7387535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0941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57"/>
            <a:ext cx="9429907" cy="1769753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9262457" y="5963635"/>
            <a:ext cx="2937107" cy="894393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399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3288186" y="5963635"/>
            <a:ext cx="8915767" cy="894393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3577067" y="6182000"/>
            <a:ext cx="80056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11" y="-2"/>
            <a:ext cx="2937107" cy="894393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4265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11" y="-2"/>
            <a:ext cx="2937107" cy="894393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9262457" y="5963635"/>
            <a:ext cx="2937107" cy="894393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076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7110-8582-7190-BBC5-9C9CF5F2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CA130-01D9-0712-05C0-E28D1D8C3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BE4A4-22FE-CFF0-15A8-1C3123499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29C-4290-4CF5-BEA2-1B095D4186F6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E4E7D-6B9D-7A28-B7FD-41B7FE5AB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EF074-A1D2-F953-8A82-7B74D110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48D-90F6-4C72-A4CF-1B01AA06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992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B94-9C6E-4DC0-911F-39E08D90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815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B94-9C6E-4DC0-911F-39E08D90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654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B94-9C6E-4DC0-911F-39E08D90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990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B94-9C6E-4DC0-911F-39E08D90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B94-9C6E-4DC0-911F-39E08D90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824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B94-9C6E-4DC0-911F-39E08D90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108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B94-9C6E-4DC0-911F-39E08D90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370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B94-9C6E-4DC0-911F-39E08D90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780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B94-9C6E-4DC0-911F-39E08D90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118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B94-9C6E-4DC0-911F-39E08D90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0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CE538-C1AC-74DE-F425-AF2633EDC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2726F-362B-AB88-7B7C-6488BB787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21956-00D4-08A9-588D-AF666B23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29C-4290-4CF5-BEA2-1B095D4186F6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B63DB-543F-22F8-057F-927843C5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0B35D-674F-CFFF-65C3-DD74E6BF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48D-90F6-4C72-A4CF-1B01AA06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449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B94-9C6E-4DC0-911F-39E08D90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476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B94-9C6E-4DC0-911F-39E08D90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0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32B32-D928-7B7B-69B3-43CE120F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7E5CA-E4B9-48C0-5A78-F179D05F8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2A63E-49F0-C94E-E08D-BF2F0141A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35311-215D-0283-572D-C02943E4F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29C-4290-4CF5-BEA2-1B095D4186F6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1C17F-CDB4-F96C-8B79-67265AB1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9D08C-A325-4716-98BD-69DA7823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48D-90F6-4C72-A4CF-1B01AA06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6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83110-D7AB-6473-6ACE-25DCCBF2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A6E0F-2805-69E1-8435-8F2F3AF77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8990E-436B-4BEA-9235-30D0EB399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B1EF4-C59E-8058-E0F4-34BE533E5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A9E95D-F014-6CF3-B504-F60BE7EB2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AA755-2D20-3932-4500-6CDEF81C5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29C-4290-4CF5-BEA2-1B095D4186F6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F61B2E-3AF0-F041-F049-2612FA75D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7979A6-C8D5-8083-CCA9-D3D3B14E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48D-90F6-4C72-A4CF-1B01AA06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5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D1FD-8C72-19BA-FC61-FC9A80CAD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0C5D5F-4376-25AC-90B7-F185942BD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29C-4290-4CF5-BEA2-1B095D4186F6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29225-3B41-A7C4-0A58-0E7CE8AB6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B221D-8BB5-0516-0280-D5649089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48D-90F6-4C72-A4CF-1B01AA06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3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952517-0234-81D5-66C6-AA2ABAF31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29C-4290-4CF5-BEA2-1B095D4186F6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402A7-2492-DF4D-FDEA-8CB4AC9A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77A3B-E2EB-A3EB-F7CB-1E32F0A2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48D-90F6-4C72-A4CF-1B01AA06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4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133F8-AF45-E13F-BCE0-CDB3A4CCC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C7C6D-76FD-39D1-21D6-5AD1C9EFD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01575-51B3-F964-D9B0-E9CEF9C7E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C49E0-8C54-E543-73F7-3D7D5791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29C-4290-4CF5-BEA2-1B095D4186F6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516C1-E067-7181-D598-04CE500A7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8AD42-7B7C-F639-D230-E9B64C4E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48D-90F6-4C72-A4CF-1B01AA06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01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952C-967D-D2C1-0655-592E2806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694770-1250-AB67-9CA3-4CFDF1EC6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A8D52-3036-52BA-6F4F-404E09765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DD16F-3E6A-937E-1A97-C0678EEDB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29C-4290-4CF5-BEA2-1B095D4186F6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BC536-A5BD-56E7-BBCE-5535B567D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9017E-1A40-0836-79DF-0622E5AA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48D-90F6-4C72-A4CF-1B01AA06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5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8CC181-A949-35FC-ECEE-796F60A23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19781-E720-FDA1-E152-B3C6D82FA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F901E-F565-5F9F-04DF-5EF99E7D26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9BE29C-4290-4CF5-BEA2-1B095D4186F6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8381A-2C2E-A3F7-493D-1B5B242B7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697A4-89F0-6112-7A62-CF2F0755D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70848D-90F6-4C72-A4CF-1B01AA06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9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332637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A1B94-9C6E-4DC0-911F-39E08D90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5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.pn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4.jpeg"/><Relationship Id="rId18" Type="http://schemas.openxmlformats.org/officeDocument/2006/relationships/image" Target="../media/image29.png"/><Relationship Id="rId3" Type="http://schemas.openxmlformats.org/officeDocument/2006/relationships/image" Target="../media/image8.png"/><Relationship Id="rId7" Type="http://schemas.openxmlformats.org/officeDocument/2006/relationships/image" Target="../media/image18.jpe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4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7.jpeg"/><Relationship Id="rId11" Type="http://schemas.openxmlformats.org/officeDocument/2006/relationships/image" Target="../media/image22.png"/><Relationship Id="rId5" Type="http://schemas.openxmlformats.org/officeDocument/2006/relationships/image" Target="../media/image16.jpe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jpe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8.png"/><Relationship Id="rId7" Type="http://schemas.openxmlformats.org/officeDocument/2006/relationships/image" Target="../media/image3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8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8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329FA-4C04-EEC8-1AE8-7FA47E1A5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1044" y="1278313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/>
              <a:t> “ </a:t>
            </a:r>
            <a:r>
              <a:rPr lang="th-TH" sz="8000" dirty="0"/>
              <a:t>งานใหม่ใกล้ฉัน</a:t>
            </a:r>
            <a:r>
              <a:rPr lang="en-US" sz="8000" dirty="0"/>
              <a:t> ” </a:t>
            </a:r>
            <a:br>
              <a:rPr lang="en-US" sz="8000" dirty="0"/>
            </a:br>
            <a:r>
              <a:rPr lang="en-US" sz="8000" dirty="0">
                <a:solidFill>
                  <a:schemeClr val="bg1">
                    <a:lumMod val="50000"/>
                  </a:schemeClr>
                </a:solidFill>
              </a:rPr>
              <a:t>New jobs near 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D9C8A-E42B-617C-3E26-97CEAE303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0766" y="3621045"/>
            <a:ext cx="9144000" cy="1655762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 application access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EB0785-B618-5E7C-391B-5EDD4B526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0604" y="1873016"/>
            <a:ext cx="1688324" cy="16883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DC8B86-159A-AEBC-5E81-CB03FC931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74562"/>
            <a:ext cx="1655762" cy="16557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CB6AFC1-5A02-9A86-E7C0-A8E2AD37C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400" y="5545135"/>
            <a:ext cx="1655762" cy="16557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3212B51-4855-FBEB-4147-DE56D94875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39" b="96875" l="1172" r="94141">
                        <a14:foregroundMark x1="13281" y1="19922" x2="22656" y2="18359"/>
                        <a14:foregroundMark x1="18750" y1="17578" x2="18750" y2="17578"/>
                        <a14:foregroundMark x1="13281" y1="15234" x2="13281" y2="10547"/>
                        <a14:foregroundMark x1="16406" y1="11328" x2="27344" y2="22266"/>
                        <a14:foregroundMark x1="14063" y1="11328" x2="15625" y2="21484"/>
                        <a14:foregroundMark x1="17969" y1="14453" x2="21094" y2="25391"/>
                        <a14:foregroundMark x1="43945" y1="19922" x2="9961" y2="24023"/>
                        <a14:foregroundMark x1="9961" y1="24023" x2="33008" y2="52539"/>
                        <a14:foregroundMark x1="33008" y1="52539" x2="12109" y2="85547"/>
                        <a14:foregroundMark x1="12109" y1="85547" x2="74414" y2="96094"/>
                        <a14:foregroundMark x1="74414" y1="96094" x2="70508" y2="90625"/>
                        <a14:foregroundMark x1="18750" y1="22266" x2="3711" y2="30859"/>
                        <a14:foregroundMark x1="12500" y1="18359" x2="5273" y2="43359"/>
                        <a14:foregroundMark x1="5273" y1="44336" x2="1367" y2="74805"/>
                        <a14:foregroundMark x1="7031" y1="56836" x2="3711" y2="56055"/>
                        <a14:foregroundMark x1="3711" y1="58398" x2="14844" y2="37891"/>
                        <a14:foregroundMark x1="65039" y1="61523" x2="92578" y2="90625"/>
                        <a14:foregroundMark x1="86328" y1="74805" x2="94141" y2="96875"/>
                        <a14:foregroundMark x1="94141" y1="95313" x2="91797" y2="94531"/>
                        <a14:foregroundMark x1="7813" y1="66211" x2="43945" y2="21484"/>
                        <a14:foregroundMark x1="44727" y1="21484" x2="46289" y2="12891"/>
                        <a14:foregroundMark x1="46289" y1="26172" x2="42969" y2="46680"/>
                        <a14:foregroundMark x1="47070" y1="24609" x2="52539" y2="2539"/>
                        <a14:foregroundMark x1="52539" y1="12891" x2="44727" y2="44336"/>
                        <a14:foregroundMark x1="34375" y1="37891" x2="52539" y2="48242"/>
                        <a14:foregroundMark x1="10938" y1="59180" x2="4492" y2="646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87546" y="5670489"/>
            <a:ext cx="1252654" cy="125265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2A34D1A-3BA7-BEC3-6519-C7628CEE03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38251" y="89477"/>
            <a:ext cx="1765300" cy="1188836"/>
          </a:xfrm>
          <a:prstGeom prst="rect">
            <a:avLst/>
          </a:prstGeom>
        </p:spPr>
      </p:pic>
      <p:sp>
        <p:nvSpPr>
          <p:cNvPr id="31" name="Slide Number Placeholder 6">
            <a:extLst>
              <a:ext uri="{FF2B5EF4-FFF2-40B4-BE49-F238E27FC236}">
                <a16:creationId xmlns:a16="http://schemas.microsoft.com/office/drawing/2014/main" id="{A991665F-A831-F219-4684-53280F826438}"/>
              </a:ext>
            </a:extLst>
          </p:cNvPr>
          <p:cNvSpPr txBox="1">
            <a:spLocks/>
          </p:cNvSpPr>
          <p:nvPr/>
        </p:nvSpPr>
        <p:spPr>
          <a:xfrm>
            <a:off x="11252598" y="89477"/>
            <a:ext cx="536399" cy="365125"/>
          </a:xfrm>
          <a:prstGeom prst="rect">
            <a:avLst/>
          </a:prstGeom>
          <a:solidFill>
            <a:srgbClr val="C78707"/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00CA1B94-9C6E-4DC0-911F-39E08D90F9DC}" type="slidenum">
              <a:rPr lang="en-US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28619A-8291-FEFB-2026-002D82BB997E}"/>
              </a:ext>
            </a:extLst>
          </p:cNvPr>
          <p:cNvSpPr txBox="1"/>
          <p:nvPr/>
        </p:nvSpPr>
        <p:spPr>
          <a:xfrm>
            <a:off x="9972715" y="11465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ICS-Dept.</a:t>
            </a:r>
          </a:p>
          <a:p>
            <a:r>
              <a:rPr lang="en-US" dirty="0">
                <a:solidFill>
                  <a:srgbClr val="0070C0"/>
                </a:solidFill>
              </a:rPr>
              <a:t>10 Apr. 25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906FC4-CA48-E669-5208-0BB84C90D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8787" y="5545135"/>
            <a:ext cx="1655762" cy="16557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80DB4C-97BD-C358-AD04-165133B88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0654" y="5545135"/>
            <a:ext cx="1655762" cy="16557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38A35C8-15C4-DC7C-EF2C-2FE3946532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39" b="96875" l="1172" r="94141">
                        <a14:foregroundMark x1="13281" y1="19922" x2="22656" y2="18359"/>
                        <a14:foregroundMark x1="18750" y1="17578" x2="18750" y2="17578"/>
                        <a14:foregroundMark x1="13281" y1="15234" x2="13281" y2="10547"/>
                        <a14:foregroundMark x1="16406" y1="11328" x2="27344" y2="22266"/>
                        <a14:foregroundMark x1="14063" y1="11328" x2="15625" y2="21484"/>
                        <a14:foregroundMark x1="17969" y1="14453" x2="21094" y2="25391"/>
                        <a14:foregroundMark x1="43945" y1="19922" x2="9961" y2="24023"/>
                        <a14:foregroundMark x1="9961" y1="24023" x2="33008" y2="52539"/>
                        <a14:foregroundMark x1="33008" y1="52539" x2="12109" y2="85547"/>
                        <a14:foregroundMark x1="12109" y1="85547" x2="74414" y2="96094"/>
                        <a14:foregroundMark x1="74414" y1="96094" x2="70508" y2="90625"/>
                        <a14:foregroundMark x1="18750" y1="22266" x2="3711" y2="30859"/>
                        <a14:foregroundMark x1="12500" y1="18359" x2="5273" y2="43359"/>
                        <a14:foregroundMark x1="5273" y1="44336" x2="1367" y2="74805"/>
                        <a14:foregroundMark x1="7031" y1="56836" x2="3711" y2="56055"/>
                        <a14:foregroundMark x1="3711" y1="58398" x2="14844" y2="37891"/>
                        <a14:foregroundMark x1="65039" y1="61523" x2="92578" y2="90625"/>
                        <a14:foregroundMark x1="86328" y1="74805" x2="94141" y2="96875"/>
                        <a14:foregroundMark x1="94141" y1="95313" x2="91797" y2="94531"/>
                        <a14:foregroundMark x1="7813" y1="66211" x2="43945" y2="21484"/>
                        <a14:foregroundMark x1="44727" y1="21484" x2="46289" y2="12891"/>
                        <a14:foregroundMark x1="46289" y1="26172" x2="42969" y2="46680"/>
                        <a14:foregroundMark x1="47070" y1="24609" x2="52539" y2="2539"/>
                        <a14:foregroundMark x1="52539" y1="12891" x2="44727" y2="44336"/>
                        <a14:foregroundMark x1="34375" y1="37891" x2="52539" y2="48242"/>
                        <a14:foregroundMark x1="10938" y1="59180" x2="4492" y2="646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34283" y="5670489"/>
            <a:ext cx="1252654" cy="125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7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10937 0.06666 L -0.19323 0.08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3" y="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6">
            <a:extLst>
              <a:ext uri="{FF2B5EF4-FFF2-40B4-BE49-F238E27FC236}">
                <a16:creationId xmlns:a16="http://schemas.microsoft.com/office/drawing/2014/main" id="{EAC638B5-C413-CAC3-8A84-31AB84F0A5E2}"/>
              </a:ext>
            </a:extLst>
          </p:cNvPr>
          <p:cNvSpPr txBox="1">
            <a:spLocks/>
          </p:cNvSpPr>
          <p:nvPr/>
        </p:nvSpPr>
        <p:spPr>
          <a:xfrm>
            <a:off x="11252598" y="89477"/>
            <a:ext cx="536399" cy="365125"/>
          </a:xfrm>
          <a:prstGeom prst="rect">
            <a:avLst/>
          </a:prstGeom>
          <a:solidFill>
            <a:srgbClr val="C78707"/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00CA1B94-9C6E-4DC0-911F-39E08D90F9DC}" type="slidenum">
              <a:rPr lang="en-US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>
                <a:defRPr/>
              </a:pPr>
              <a:t>2</a:t>
            </a:fld>
            <a:endParaRPr lang="en-US" dirty="0">
              <a:solidFill>
                <a:schemeClr val="accent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868F766-5DC5-9CC9-E9B3-77BB882037A3}"/>
              </a:ext>
            </a:extLst>
          </p:cNvPr>
          <p:cNvGrpSpPr/>
          <p:nvPr/>
        </p:nvGrpSpPr>
        <p:grpSpPr>
          <a:xfrm>
            <a:off x="1248901" y="1527071"/>
            <a:ext cx="4599808" cy="710110"/>
            <a:chOff x="1248901" y="1934571"/>
            <a:chExt cx="3635333" cy="710110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E42909F7-6581-F7A6-03FE-3F234DB316FF}"/>
                </a:ext>
              </a:extLst>
            </p:cNvPr>
            <p:cNvGrpSpPr/>
            <p:nvPr/>
          </p:nvGrpSpPr>
          <p:grpSpPr>
            <a:xfrm>
              <a:off x="1248901" y="1934571"/>
              <a:ext cx="3635333" cy="710110"/>
              <a:chOff x="1248901" y="1934571"/>
              <a:chExt cx="3635333" cy="710110"/>
            </a:xfrm>
          </p:grpSpPr>
          <p:sp>
            <p:nvSpPr>
              <p:cNvPr id="174" name="Google Shape;1622;p33">
                <a:extLst>
                  <a:ext uri="{FF2B5EF4-FFF2-40B4-BE49-F238E27FC236}">
                    <a16:creationId xmlns:a16="http://schemas.microsoft.com/office/drawing/2014/main" id="{2C5EAA3E-CF48-0E85-DA06-99A8CB80494C}"/>
                  </a:ext>
                </a:extLst>
              </p:cNvPr>
              <p:cNvSpPr/>
              <p:nvPr/>
            </p:nvSpPr>
            <p:spPr>
              <a:xfrm>
                <a:off x="3504761" y="1934571"/>
                <a:ext cx="1379473" cy="709806"/>
              </a:xfrm>
              <a:custGeom>
                <a:avLst/>
                <a:gdLst/>
                <a:ahLst/>
                <a:cxnLst/>
                <a:rect l="l" t="t" r="r" b="b"/>
                <a:pathLst>
                  <a:path w="96822" h="26468" extrusionOk="0">
                    <a:moveTo>
                      <a:pt x="0" y="0"/>
                    </a:moveTo>
                    <a:lnTo>
                      <a:pt x="0" y="26468"/>
                    </a:lnTo>
                    <a:lnTo>
                      <a:pt x="92071" y="26468"/>
                    </a:lnTo>
                    <a:cubicBezTo>
                      <a:pt x="94691" y="26468"/>
                      <a:pt x="96822" y="24337"/>
                      <a:pt x="96822" y="21717"/>
                    </a:cubicBezTo>
                    <a:lnTo>
                      <a:pt x="96822" y="4751"/>
                    </a:lnTo>
                    <a:cubicBezTo>
                      <a:pt x="96822" y="2120"/>
                      <a:pt x="94691" y="0"/>
                      <a:pt x="92071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45720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  <p:grpSp>
            <p:nvGrpSpPr>
              <p:cNvPr id="127" name="Google Shape;1620;p33">
                <a:extLst>
                  <a:ext uri="{FF2B5EF4-FFF2-40B4-BE49-F238E27FC236}">
                    <a16:creationId xmlns:a16="http://schemas.microsoft.com/office/drawing/2014/main" id="{CED7210D-1157-1B03-FEA4-69CADA828370}"/>
                  </a:ext>
                </a:extLst>
              </p:cNvPr>
              <p:cNvGrpSpPr/>
              <p:nvPr/>
            </p:nvGrpSpPr>
            <p:grpSpPr>
              <a:xfrm>
                <a:off x="1248901" y="1934849"/>
                <a:ext cx="2735760" cy="709832"/>
                <a:chOff x="2088100" y="1263904"/>
                <a:chExt cx="2735760" cy="709832"/>
              </a:xfrm>
            </p:grpSpPr>
            <p:sp>
              <p:nvSpPr>
                <p:cNvPr id="130" name="Google Shape;1623;p33">
                  <a:extLst>
                    <a:ext uri="{FF2B5EF4-FFF2-40B4-BE49-F238E27FC236}">
                      <a16:creationId xmlns:a16="http://schemas.microsoft.com/office/drawing/2014/main" id="{5433CE4F-1D16-C4A8-DEBA-25074A619452}"/>
                    </a:ext>
                  </a:extLst>
                </p:cNvPr>
                <p:cNvSpPr/>
                <p:nvPr/>
              </p:nvSpPr>
              <p:spPr>
                <a:xfrm>
                  <a:off x="2088100" y="1263904"/>
                  <a:ext cx="2735760" cy="709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14" h="26469" extrusionOk="0">
                      <a:moveTo>
                        <a:pt x="3311" y="1"/>
                      </a:moveTo>
                      <a:cubicBezTo>
                        <a:pt x="1477" y="1"/>
                        <a:pt x="1" y="1489"/>
                        <a:pt x="1" y="3311"/>
                      </a:cubicBezTo>
                      <a:lnTo>
                        <a:pt x="1" y="23159"/>
                      </a:lnTo>
                      <a:cubicBezTo>
                        <a:pt x="1" y="24980"/>
                        <a:pt x="1477" y="26469"/>
                        <a:pt x="3311" y="26469"/>
                      </a:cubicBezTo>
                      <a:lnTo>
                        <a:pt x="91000" y="26469"/>
                      </a:lnTo>
                      <a:cubicBezTo>
                        <a:pt x="92036" y="26469"/>
                        <a:pt x="93012" y="25980"/>
                        <a:pt x="93643" y="25147"/>
                      </a:cubicBezTo>
                      <a:lnTo>
                        <a:pt x="101132" y="15229"/>
                      </a:lnTo>
                      <a:cubicBezTo>
                        <a:pt x="102013" y="14050"/>
                        <a:pt x="102013" y="12419"/>
                        <a:pt x="101132" y="11240"/>
                      </a:cubicBezTo>
                      <a:lnTo>
                        <a:pt x="93643" y="1323"/>
                      </a:lnTo>
                      <a:cubicBezTo>
                        <a:pt x="93012" y="489"/>
                        <a:pt x="92036" y="1"/>
                        <a:pt x="91000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1" name="Google Shape;1624;p33">
                  <a:extLst>
                    <a:ext uri="{FF2B5EF4-FFF2-40B4-BE49-F238E27FC236}">
                      <a16:creationId xmlns:a16="http://schemas.microsoft.com/office/drawing/2014/main" id="{D16DE28C-C83F-31A1-8E7B-34FD09187BAC}"/>
                    </a:ext>
                  </a:extLst>
                </p:cNvPr>
                <p:cNvSpPr/>
                <p:nvPr/>
              </p:nvSpPr>
              <p:spPr>
                <a:xfrm>
                  <a:off x="4065102" y="1372083"/>
                  <a:ext cx="516357" cy="516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67" h="13967" extrusionOk="0">
                      <a:moveTo>
                        <a:pt x="6989" y="0"/>
                      </a:moveTo>
                      <a:cubicBezTo>
                        <a:pt x="3132" y="0"/>
                        <a:pt x="0" y="3120"/>
                        <a:pt x="0" y="6977"/>
                      </a:cubicBezTo>
                      <a:cubicBezTo>
                        <a:pt x="0" y="10835"/>
                        <a:pt x="3132" y="13966"/>
                        <a:pt x="6989" y="13966"/>
                      </a:cubicBezTo>
                      <a:cubicBezTo>
                        <a:pt x="10847" y="13966"/>
                        <a:pt x="13966" y="10835"/>
                        <a:pt x="13966" y="6977"/>
                      </a:cubicBezTo>
                      <a:cubicBezTo>
                        <a:pt x="13966" y="3120"/>
                        <a:pt x="10847" y="0"/>
                        <a:pt x="6989" y="0"/>
                      </a:cubicBezTo>
                      <a:close/>
                    </a:path>
                  </a:pathLst>
                </a:custGeom>
                <a:solidFill>
                  <a:srgbClr val="E0921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2500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2" name="Google Shape;1625;p33">
                  <a:extLst>
                    <a:ext uri="{FF2B5EF4-FFF2-40B4-BE49-F238E27FC236}">
                      <a16:creationId xmlns:a16="http://schemas.microsoft.com/office/drawing/2014/main" id="{EE1EF87C-ACB8-2BA6-3F04-6D89676EABD4}"/>
                    </a:ext>
                  </a:extLst>
                </p:cNvPr>
                <p:cNvSpPr/>
                <p:nvPr/>
              </p:nvSpPr>
              <p:spPr>
                <a:xfrm>
                  <a:off x="4076525" y="1349200"/>
                  <a:ext cx="516357" cy="516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67" h="13967" extrusionOk="0">
                      <a:moveTo>
                        <a:pt x="6990" y="0"/>
                      </a:moveTo>
                      <a:cubicBezTo>
                        <a:pt x="3132" y="0"/>
                        <a:pt x="1" y="3120"/>
                        <a:pt x="1" y="6977"/>
                      </a:cubicBezTo>
                      <a:cubicBezTo>
                        <a:pt x="1" y="10835"/>
                        <a:pt x="3132" y="13966"/>
                        <a:pt x="6990" y="13966"/>
                      </a:cubicBezTo>
                      <a:cubicBezTo>
                        <a:pt x="10847" y="13966"/>
                        <a:pt x="13967" y="10835"/>
                        <a:pt x="13967" y="6977"/>
                      </a:cubicBezTo>
                      <a:cubicBezTo>
                        <a:pt x="13967" y="3120"/>
                        <a:pt x="10847" y="0"/>
                        <a:pt x="6990" y="0"/>
                      </a:cubicBezTo>
                      <a:close/>
                    </a:path>
                  </a:pathLst>
                </a:custGeom>
                <a:solidFill>
                  <a:srgbClr val="F6FAFA"/>
                </a:solidFill>
                <a:ln>
                  <a:noFill/>
                </a:ln>
              </p:spPr>
              <p:txBody>
                <a:bodyPr spcFirstLastPara="1" wrap="square" lIns="0" tIns="91425" rIns="0" bIns="91425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" sz="2500" kern="0">
                      <a:solidFill>
                        <a:srgbClr val="FCBD24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01</a:t>
                  </a:r>
                  <a:endParaRPr sz="2500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grpSp>
              <p:nvGrpSpPr>
                <p:cNvPr id="133" name="Google Shape;1626;p33">
                  <a:extLst>
                    <a:ext uri="{FF2B5EF4-FFF2-40B4-BE49-F238E27FC236}">
                      <a16:creationId xmlns:a16="http://schemas.microsoft.com/office/drawing/2014/main" id="{5C42D548-C9A6-CCFD-97B7-2CF776FB7F4F}"/>
                    </a:ext>
                  </a:extLst>
                </p:cNvPr>
                <p:cNvGrpSpPr/>
                <p:nvPr/>
              </p:nvGrpSpPr>
              <p:grpSpPr>
                <a:xfrm>
                  <a:off x="2164305" y="1446089"/>
                  <a:ext cx="1848487" cy="490906"/>
                  <a:chOff x="5222700" y="3803744"/>
                  <a:chExt cx="3304411" cy="490906"/>
                </a:xfrm>
              </p:grpSpPr>
              <p:sp>
                <p:nvSpPr>
                  <p:cNvPr id="134" name="Google Shape;1627;p33">
                    <a:extLst>
                      <a:ext uri="{FF2B5EF4-FFF2-40B4-BE49-F238E27FC236}">
                        <a16:creationId xmlns:a16="http://schemas.microsoft.com/office/drawing/2014/main" id="{5BD1ED15-DEF1-BB9D-5CA0-5461037E9417}"/>
                      </a:ext>
                    </a:extLst>
                  </p:cNvPr>
                  <p:cNvSpPr txBox="1"/>
                  <p:nvPr/>
                </p:nvSpPr>
                <p:spPr>
                  <a:xfrm>
                    <a:off x="5222700" y="3928950"/>
                    <a:ext cx="3210900" cy="3657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>
                      <a:buClr>
                        <a:srgbClr val="000000"/>
                      </a:buClr>
                      <a:buFont typeface="Arial"/>
                      <a:buNone/>
                    </a:pPr>
                    <a:endParaRPr sz="1200" kern="0" dirty="0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  <p:sp>
                <p:nvSpPr>
                  <p:cNvPr id="135" name="Google Shape;1628;p33">
                    <a:extLst>
                      <a:ext uri="{FF2B5EF4-FFF2-40B4-BE49-F238E27FC236}">
                        <a16:creationId xmlns:a16="http://schemas.microsoft.com/office/drawing/2014/main" id="{FB22EE10-8C29-667C-E5C7-406D8E3C41EB}"/>
                      </a:ext>
                    </a:extLst>
                  </p:cNvPr>
                  <p:cNvSpPr txBox="1"/>
                  <p:nvPr/>
                </p:nvSpPr>
                <p:spPr>
                  <a:xfrm>
                    <a:off x="5316211" y="3803744"/>
                    <a:ext cx="3210900" cy="3657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>
                      <a:buClr>
                        <a:srgbClr val="000000"/>
                      </a:buClr>
                    </a:pPr>
                    <a:r>
                      <a:rPr lang="en-US" sz="1800" b="1" dirty="0">
                        <a:ln w="0"/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Organization</a:t>
                    </a:r>
                  </a:p>
                </p:txBody>
              </p:sp>
            </p:grpSp>
          </p:grpSp>
        </p:grp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53A6A8F6-B74D-B480-3025-7351AB1E4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5649" y="1946676"/>
              <a:ext cx="650114" cy="650114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139B36-4057-016B-A1BB-DFAA206F11E4}"/>
              </a:ext>
            </a:extLst>
          </p:cNvPr>
          <p:cNvGrpSpPr/>
          <p:nvPr/>
        </p:nvGrpSpPr>
        <p:grpSpPr>
          <a:xfrm>
            <a:off x="1248901" y="2323492"/>
            <a:ext cx="4599808" cy="747132"/>
            <a:chOff x="1248901" y="2730992"/>
            <a:chExt cx="3651466" cy="747132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25EFFFF1-D8BF-3CB2-E1AD-9FACA5690492}"/>
                </a:ext>
              </a:extLst>
            </p:cNvPr>
            <p:cNvGrpSpPr/>
            <p:nvPr/>
          </p:nvGrpSpPr>
          <p:grpSpPr>
            <a:xfrm>
              <a:off x="1248901" y="2730992"/>
              <a:ext cx="3635333" cy="721247"/>
              <a:chOff x="1248901" y="2730992"/>
              <a:chExt cx="3635333" cy="721247"/>
            </a:xfrm>
          </p:grpSpPr>
          <p:sp>
            <p:nvSpPr>
              <p:cNvPr id="175" name="Google Shape;1622;p33">
                <a:extLst>
                  <a:ext uri="{FF2B5EF4-FFF2-40B4-BE49-F238E27FC236}">
                    <a16:creationId xmlns:a16="http://schemas.microsoft.com/office/drawing/2014/main" id="{BAF34B9A-C4FE-3980-2EC8-F4244A06E41E}"/>
                  </a:ext>
                </a:extLst>
              </p:cNvPr>
              <p:cNvSpPr/>
              <p:nvPr/>
            </p:nvSpPr>
            <p:spPr>
              <a:xfrm>
                <a:off x="3504761" y="2742433"/>
                <a:ext cx="1379473" cy="709806"/>
              </a:xfrm>
              <a:custGeom>
                <a:avLst/>
                <a:gdLst/>
                <a:ahLst/>
                <a:cxnLst/>
                <a:rect l="l" t="t" r="r" b="b"/>
                <a:pathLst>
                  <a:path w="96822" h="26468" extrusionOk="0">
                    <a:moveTo>
                      <a:pt x="0" y="0"/>
                    </a:moveTo>
                    <a:lnTo>
                      <a:pt x="0" y="26468"/>
                    </a:lnTo>
                    <a:lnTo>
                      <a:pt x="92071" y="26468"/>
                    </a:lnTo>
                    <a:cubicBezTo>
                      <a:pt x="94691" y="26468"/>
                      <a:pt x="96822" y="24337"/>
                      <a:pt x="96822" y="21717"/>
                    </a:cubicBezTo>
                    <a:lnTo>
                      <a:pt x="96822" y="4751"/>
                    </a:lnTo>
                    <a:cubicBezTo>
                      <a:pt x="96822" y="2120"/>
                      <a:pt x="94691" y="0"/>
                      <a:pt x="92071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45720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  <p:grpSp>
            <p:nvGrpSpPr>
              <p:cNvPr id="145" name="Google Shape;1638;p33">
                <a:extLst>
                  <a:ext uri="{FF2B5EF4-FFF2-40B4-BE49-F238E27FC236}">
                    <a16:creationId xmlns:a16="http://schemas.microsoft.com/office/drawing/2014/main" id="{2336ACAD-FB10-B2F5-7E2E-2CD5DF5E985C}"/>
                  </a:ext>
                </a:extLst>
              </p:cNvPr>
              <p:cNvGrpSpPr/>
              <p:nvPr/>
            </p:nvGrpSpPr>
            <p:grpSpPr>
              <a:xfrm>
                <a:off x="1248901" y="2730992"/>
                <a:ext cx="2735760" cy="709806"/>
                <a:chOff x="2088100" y="2060047"/>
                <a:chExt cx="2735760" cy="709806"/>
              </a:xfrm>
            </p:grpSpPr>
            <p:sp>
              <p:nvSpPr>
                <p:cNvPr id="148" name="Google Shape;1641;p33">
                  <a:extLst>
                    <a:ext uri="{FF2B5EF4-FFF2-40B4-BE49-F238E27FC236}">
                      <a16:creationId xmlns:a16="http://schemas.microsoft.com/office/drawing/2014/main" id="{4EDFB551-6975-DA3A-26DB-02C5BCC4F865}"/>
                    </a:ext>
                  </a:extLst>
                </p:cNvPr>
                <p:cNvSpPr/>
                <p:nvPr/>
              </p:nvSpPr>
              <p:spPr>
                <a:xfrm>
                  <a:off x="2088100" y="2060047"/>
                  <a:ext cx="2735760" cy="709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14" h="26468" extrusionOk="0">
                      <a:moveTo>
                        <a:pt x="3311" y="0"/>
                      </a:moveTo>
                      <a:cubicBezTo>
                        <a:pt x="1477" y="0"/>
                        <a:pt x="1" y="1489"/>
                        <a:pt x="1" y="3310"/>
                      </a:cubicBezTo>
                      <a:lnTo>
                        <a:pt x="1" y="23146"/>
                      </a:lnTo>
                      <a:cubicBezTo>
                        <a:pt x="1" y="24980"/>
                        <a:pt x="1477" y="26468"/>
                        <a:pt x="3311" y="26468"/>
                      </a:cubicBezTo>
                      <a:lnTo>
                        <a:pt x="91000" y="26468"/>
                      </a:lnTo>
                      <a:cubicBezTo>
                        <a:pt x="92036" y="26468"/>
                        <a:pt x="93012" y="25980"/>
                        <a:pt x="93643" y="25146"/>
                      </a:cubicBezTo>
                      <a:lnTo>
                        <a:pt x="101132" y="15228"/>
                      </a:lnTo>
                      <a:cubicBezTo>
                        <a:pt x="102013" y="14050"/>
                        <a:pt x="102013" y="12419"/>
                        <a:pt x="101132" y="11240"/>
                      </a:cubicBezTo>
                      <a:lnTo>
                        <a:pt x="93643" y="1322"/>
                      </a:lnTo>
                      <a:cubicBezTo>
                        <a:pt x="93012" y="489"/>
                        <a:pt x="92036" y="0"/>
                        <a:pt x="91000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9" name="Google Shape;1642;p33">
                  <a:extLst>
                    <a:ext uri="{FF2B5EF4-FFF2-40B4-BE49-F238E27FC236}">
                      <a16:creationId xmlns:a16="http://schemas.microsoft.com/office/drawing/2014/main" id="{30C4AF89-0261-90B1-5005-50126285E1FF}"/>
                    </a:ext>
                  </a:extLst>
                </p:cNvPr>
                <p:cNvSpPr/>
                <p:nvPr/>
              </p:nvSpPr>
              <p:spPr>
                <a:xfrm>
                  <a:off x="4065102" y="2168213"/>
                  <a:ext cx="516357" cy="516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67" h="13967" extrusionOk="0">
                      <a:moveTo>
                        <a:pt x="6989" y="0"/>
                      </a:moveTo>
                      <a:cubicBezTo>
                        <a:pt x="3132" y="0"/>
                        <a:pt x="0" y="3120"/>
                        <a:pt x="0" y="6977"/>
                      </a:cubicBezTo>
                      <a:cubicBezTo>
                        <a:pt x="0" y="10835"/>
                        <a:pt x="3132" y="13966"/>
                        <a:pt x="6989" y="13966"/>
                      </a:cubicBezTo>
                      <a:cubicBezTo>
                        <a:pt x="10847" y="13966"/>
                        <a:pt x="13966" y="10835"/>
                        <a:pt x="13966" y="6977"/>
                      </a:cubicBezTo>
                      <a:cubicBezTo>
                        <a:pt x="13966" y="3120"/>
                        <a:pt x="10847" y="0"/>
                        <a:pt x="6989" y="0"/>
                      </a:cubicBezTo>
                      <a:close/>
                    </a:path>
                  </a:pathLst>
                </a:custGeom>
                <a:solidFill>
                  <a:srgbClr val="C6282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2500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50" name="Google Shape;1643;p33">
                  <a:extLst>
                    <a:ext uri="{FF2B5EF4-FFF2-40B4-BE49-F238E27FC236}">
                      <a16:creationId xmlns:a16="http://schemas.microsoft.com/office/drawing/2014/main" id="{CE489390-5703-BFAF-2504-2BE49F4DF696}"/>
                    </a:ext>
                  </a:extLst>
                </p:cNvPr>
                <p:cNvSpPr/>
                <p:nvPr/>
              </p:nvSpPr>
              <p:spPr>
                <a:xfrm>
                  <a:off x="4076525" y="2145330"/>
                  <a:ext cx="516357" cy="516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67" h="13967" extrusionOk="0">
                      <a:moveTo>
                        <a:pt x="6990" y="0"/>
                      </a:moveTo>
                      <a:cubicBezTo>
                        <a:pt x="3132" y="0"/>
                        <a:pt x="1" y="3120"/>
                        <a:pt x="1" y="6977"/>
                      </a:cubicBezTo>
                      <a:cubicBezTo>
                        <a:pt x="1" y="10835"/>
                        <a:pt x="3132" y="13966"/>
                        <a:pt x="6990" y="13966"/>
                      </a:cubicBezTo>
                      <a:cubicBezTo>
                        <a:pt x="10847" y="13966"/>
                        <a:pt x="13967" y="10835"/>
                        <a:pt x="13967" y="6977"/>
                      </a:cubicBezTo>
                      <a:cubicBezTo>
                        <a:pt x="13967" y="3120"/>
                        <a:pt x="10847" y="0"/>
                        <a:pt x="6990" y="0"/>
                      </a:cubicBezTo>
                      <a:close/>
                    </a:path>
                  </a:pathLst>
                </a:custGeom>
                <a:solidFill>
                  <a:srgbClr val="F6FAFA"/>
                </a:solidFill>
                <a:ln>
                  <a:noFill/>
                </a:ln>
              </p:spPr>
              <p:txBody>
                <a:bodyPr spcFirstLastPara="1" wrap="square" lIns="0" tIns="91425" rIns="0" bIns="91425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Font typeface="Arial"/>
                    <a:buNone/>
                  </a:pPr>
                  <a:r>
                    <a:rPr lang="en" sz="2500" kern="0">
                      <a:solidFill>
                        <a:srgbClr val="EC3A3B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02</a:t>
                  </a:r>
                  <a:endParaRPr sz="2500" kern="0">
                    <a:solidFill>
                      <a:srgbClr val="EC3A3B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53" name="Google Shape;1646;p33">
                  <a:extLst>
                    <a:ext uri="{FF2B5EF4-FFF2-40B4-BE49-F238E27FC236}">
                      <a16:creationId xmlns:a16="http://schemas.microsoft.com/office/drawing/2014/main" id="{162C0C76-79DC-7319-0499-EC0940EE0879}"/>
                    </a:ext>
                  </a:extLst>
                </p:cNvPr>
                <p:cNvSpPr txBox="1"/>
                <p:nvPr/>
              </p:nvSpPr>
              <p:spPr>
                <a:xfrm>
                  <a:off x="2179545" y="2220658"/>
                  <a:ext cx="1911549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</a:pPr>
                  <a:r>
                    <a:rPr lang="en-US" sz="1600" b="1" dirty="0">
                      <a:ln w="0"/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Activity Brainstorming</a:t>
                  </a:r>
                </a:p>
              </p:txBody>
            </p:sp>
          </p:grpSp>
        </p:grpSp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09FDB4C6-C252-7AAF-2A22-E1C0C0258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53235" y="2730992"/>
              <a:ext cx="747132" cy="747132"/>
            </a:xfrm>
            <a:prstGeom prst="rect">
              <a:avLst/>
            </a:prstGeom>
          </p:spPr>
        </p:pic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D83AB213-76AC-6F3D-1445-CA0C6DE52315}"/>
              </a:ext>
            </a:extLst>
          </p:cNvPr>
          <p:cNvGrpSpPr/>
          <p:nvPr/>
        </p:nvGrpSpPr>
        <p:grpSpPr>
          <a:xfrm>
            <a:off x="1248901" y="3112073"/>
            <a:ext cx="4563783" cy="718160"/>
            <a:chOff x="1248901" y="3519573"/>
            <a:chExt cx="3635333" cy="718160"/>
          </a:xfrm>
        </p:grpSpPr>
        <p:sp>
          <p:nvSpPr>
            <p:cNvPr id="178" name="Google Shape;1622;p33">
              <a:extLst>
                <a:ext uri="{FF2B5EF4-FFF2-40B4-BE49-F238E27FC236}">
                  <a16:creationId xmlns:a16="http://schemas.microsoft.com/office/drawing/2014/main" id="{E6939907-8A2D-C839-8B39-883F06578002}"/>
                </a:ext>
              </a:extLst>
            </p:cNvPr>
            <p:cNvSpPr/>
            <p:nvPr/>
          </p:nvSpPr>
          <p:spPr>
            <a:xfrm>
              <a:off x="3504761" y="3519573"/>
              <a:ext cx="1379473" cy="709806"/>
            </a:xfrm>
            <a:custGeom>
              <a:avLst/>
              <a:gdLst/>
              <a:ahLst/>
              <a:cxnLst/>
              <a:rect l="l" t="t" r="r" b="b"/>
              <a:pathLst>
                <a:path w="96822" h="26468" extrusionOk="0">
                  <a:moveTo>
                    <a:pt x="0" y="0"/>
                  </a:moveTo>
                  <a:lnTo>
                    <a:pt x="0" y="26468"/>
                  </a:lnTo>
                  <a:lnTo>
                    <a:pt x="92071" y="26468"/>
                  </a:lnTo>
                  <a:cubicBezTo>
                    <a:pt x="94691" y="26468"/>
                    <a:pt x="96822" y="24337"/>
                    <a:pt x="96822" y="21717"/>
                  </a:cubicBezTo>
                  <a:lnTo>
                    <a:pt x="96822" y="4751"/>
                  </a:lnTo>
                  <a:cubicBezTo>
                    <a:pt x="96822" y="2120"/>
                    <a:pt x="94691" y="0"/>
                    <a:pt x="9207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4572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dirty="0">
                <a:solidFill>
                  <a:srgbClr val="434343"/>
                </a:solidFill>
              </a:endParaRPr>
            </a:p>
          </p:txBody>
        </p:sp>
        <p:grpSp>
          <p:nvGrpSpPr>
            <p:cNvPr id="154" name="Google Shape;1647;p33">
              <a:extLst>
                <a:ext uri="{FF2B5EF4-FFF2-40B4-BE49-F238E27FC236}">
                  <a16:creationId xmlns:a16="http://schemas.microsoft.com/office/drawing/2014/main" id="{2821D02A-3A28-740E-E030-B7D6ACAA490C}"/>
                </a:ext>
              </a:extLst>
            </p:cNvPr>
            <p:cNvGrpSpPr/>
            <p:nvPr/>
          </p:nvGrpSpPr>
          <p:grpSpPr>
            <a:xfrm>
              <a:off x="1248901" y="3527927"/>
              <a:ext cx="2735760" cy="709806"/>
              <a:chOff x="2088100" y="2856982"/>
              <a:chExt cx="2735760" cy="709806"/>
            </a:xfrm>
          </p:grpSpPr>
          <p:sp>
            <p:nvSpPr>
              <p:cNvPr id="157" name="Google Shape;1650;p33">
                <a:extLst>
                  <a:ext uri="{FF2B5EF4-FFF2-40B4-BE49-F238E27FC236}">
                    <a16:creationId xmlns:a16="http://schemas.microsoft.com/office/drawing/2014/main" id="{D999C4D7-11F7-23A2-3540-A1FE3907301A}"/>
                  </a:ext>
                </a:extLst>
              </p:cNvPr>
              <p:cNvSpPr/>
              <p:nvPr/>
            </p:nvSpPr>
            <p:spPr>
              <a:xfrm>
                <a:off x="2088100" y="2856982"/>
                <a:ext cx="2735760" cy="709806"/>
              </a:xfrm>
              <a:custGeom>
                <a:avLst/>
                <a:gdLst/>
                <a:ahLst/>
                <a:cxnLst/>
                <a:rect l="l" t="t" r="r" b="b"/>
                <a:pathLst>
                  <a:path w="102014" h="26468" extrusionOk="0">
                    <a:moveTo>
                      <a:pt x="3311" y="0"/>
                    </a:moveTo>
                    <a:cubicBezTo>
                      <a:pt x="1477" y="0"/>
                      <a:pt x="1" y="1489"/>
                      <a:pt x="1" y="3310"/>
                    </a:cubicBezTo>
                    <a:lnTo>
                      <a:pt x="1" y="23146"/>
                    </a:lnTo>
                    <a:cubicBezTo>
                      <a:pt x="1" y="24980"/>
                      <a:pt x="1477" y="26468"/>
                      <a:pt x="3311" y="26468"/>
                    </a:cubicBezTo>
                    <a:lnTo>
                      <a:pt x="91000" y="26468"/>
                    </a:lnTo>
                    <a:cubicBezTo>
                      <a:pt x="92036" y="26468"/>
                      <a:pt x="93012" y="25980"/>
                      <a:pt x="93643" y="25146"/>
                    </a:cubicBezTo>
                    <a:lnTo>
                      <a:pt x="101132" y="15228"/>
                    </a:lnTo>
                    <a:cubicBezTo>
                      <a:pt x="102013" y="14050"/>
                      <a:pt x="102013" y="12419"/>
                      <a:pt x="101132" y="11240"/>
                    </a:cubicBezTo>
                    <a:lnTo>
                      <a:pt x="93643" y="1322"/>
                    </a:lnTo>
                    <a:cubicBezTo>
                      <a:pt x="93012" y="488"/>
                      <a:pt x="92036" y="0"/>
                      <a:pt x="91000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8" name="Google Shape;1651;p33">
                <a:extLst>
                  <a:ext uri="{FF2B5EF4-FFF2-40B4-BE49-F238E27FC236}">
                    <a16:creationId xmlns:a16="http://schemas.microsoft.com/office/drawing/2014/main" id="{4F0EF087-7B3B-2FE6-13EC-530E64F2B28E}"/>
                  </a:ext>
                </a:extLst>
              </p:cNvPr>
              <p:cNvSpPr/>
              <p:nvPr/>
            </p:nvSpPr>
            <p:spPr>
              <a:xfrm>
                <a:off x="4065102" y="2965148"/>
                <a:ext cx="516357" cy="516357"/>
              </a:xfrm>
              <a:custGeom>
                <a:avLst/>
                <a:gdLst/>
                <a:ahLst/>
                <a:cxnLst/>
                <a:rect l="l" t="t" r="r" b="b"/>
                <a:pathLst>
                  <a:path w="13967" h="13967" extrusionOk="0">
                    <a:moveTo>
                      <a:pt x="6989" y="0"/>
                    </a:moveTo>
                    <a:cubicBezTo>
                      <a:pt x="3132" y="0"/>
                      <a:pt x="0" y="3120"/>
                      <a:pt x="0" y="6977"/>
                    </a:cubicBezTo>
                    <a:cubicBezTo>
                      <a:pt x="0" y="10835"/>
                      <a:pt x="3132" y="13966"/>
                      <a:pt x="6989" y="13966"/>
                    </a:cubicBezTo>
                    <a:cubicBezTo>
                      <a:pt x="10847" y="13966"/>
                      <a:pt x="13966" y="10835"/>
                      <a:pt x="13966" y="6977"/>
                    </a:cubicBezTo>
                    <a:cubicBezTo>
                      <a:pt x="13966" y="3120"/>
                      <a:pt x="10847" y="0"/>
                      <a:pt x="6989" y="0"/>
                    </a:cubicBezTo>
                    <a:close/>
                  </a:path>
                </a:pathLst>
              </a:custGeom>
              <a:solidFill>
                <a:srgbClr val="2020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25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9" name="Google Shape;1652;p33">
                <a:extLst>
                  <a:ext uri="{FF2B5EF4-FFF2-40B4-BE49-F238E27FC236}">
                    <a16:creationId xmlns:a16="http://schemas.microsoft.com/office/drawing/2014/main" id="{461063BB-A8CD-EB4B-8402-F0063E26224D}"/>
                  </a:ext>
                </a:extLst>
              </p:cNvPr>
              <p:cNvSpPr/>
              <p:nvPr/>
            </p:nvSpPr>
            <p:spPr>
              <a:xfrm>
                <a:off x="4076525" y="2942265"/>
                <a:ext cx="516357" cy="516357"/>
              </a:xfrm>
              <a:custGeom>
                <a:avLst/>
                <a:gdLst/>
                <a:ahLst/>
                <a:cxnLst/>
                <a:rect l="l" t="t" r="r" b="b"/>
                <a:pathLst>
                  <a:path w="13967" h="13967" extrusionOk="0">
                    <a:moveTo>
                      <a:pt x="6990" y="0"/>
                    </a:moveTo>
                    <a:cubicBezTo>
                      <a:pt x="3132" y="0"/>
                      <a:pt x="1" y="3120"/>
                      <a:pt x="1" y="6977"/>
                    </a:cubicBezTo>
                    <a:cubicBezTo>
                      <a:pt x="1" y="10835"/>
                      <a:pt x="3132" y="13966"/>
                      <a:pt x="6990" y="13966"/>
                    </a:cubicBezTo>
                    <a:cubicBezTo>
                      <a:pt x="10847" y="13966"/>
                      <a:pt x="13967" y="10835"/>
                      <a:pt x="13967" y="6977"/>
                    </a:cubicBezTo>
                    <a:cubicBezTo>
                      <a:pt x="13967" y="3120"/>
                      <a:pt x="10847" y="0"/>
                      <a:pt x="6990" y="0"/>
                    </a:cubicBezTo>
                    <a:close/>
                  </a:path>
                </a:pathLst>
              </a:custGeom>
              <a:solidFill>
                <a:srgbClr val="F6FAFA"/>
              </a:solidFill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r>
                  <a:rPr lang="en" sz="2500" kern="0" dirty="0">
                    <a:solidFill>
                      <a:srgbClr val="4949E7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03</a:t>
                </a:r>
                <a:endParaRPr sz="2500" kern="0" dirty="0">
                  <a:solidFill>
                    <a:srgbClr val="4949E7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62" name="Google Shape;1655;p33">
                <a:extLst>
                  <a:ext uri="{FF2B5EF4-FFF2-40B4-BE49-F238E27FC236}">
                    <a16:creationId xmlns:a16="http://schemas.microsoft.com/office/drawing/2014/main" id="{0CD9DF9E-0DE2-7681-9915-56CE54046B6D}"/>
                  </a:ext>
                </a:extLst>
              </p:cNvPr>
              <p:cNvSpPr txBox="1"/>
              <p:nvPr/>
            </p:nvSpPr>
            <p:spPr>
              <a:xfrm>
                <a:off x="2184224" y="3017593"/>
                <a:ext cx="1796177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457200"/>
                <a:r>
                  <a:rPr lang="en-US" sz="1600" b="1" dirty="0">
                    <a:ln w="0"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Motivation of Activity</a:t>
                </a: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CD18717-88BC-7954-EF85-C85A11B3E477}"/>
              </a:ext>
            </a:extLst>
          </p:cNvPr>
          <p:cNvGrpSpPr/>
          <p:nvPr/>
        </p:nvGrpSpPr>
        <p:grpSpPr>
          <a:xfrm>
            <a:off x="1258158" y="3912475"/>
            <a:ext cx="4570228" cy="710352"/>
            <a:chOff x="1258158" y="4319975"/>
            <a:chExt cx="3626076" cy="710352"/>
          </a:xfrm>
        </p:grpSpPr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F80FCFB9-3D78-7325-578A-CA449ED1FBC4}"/>
                </a:ext>
              </a:extLst>
            </p:cNvPr>
            <p:cNvGrpSpPr/>
            <p:nvPr/>
          </p:nvGrpSpPr>
          <p:grpSpPr>
            <a:xfrm>
              <a:off x="1258158" y="4319975"/>
              <a:ext cx="3626076" cy="710352"/>
              <a:chOff x="1258158" y="4319975"/>
              <a:chExt cx="3626076" cy="710352"/>
            </a:xfrm>
          </p:grpSpPr>
          <p:sp>
            <p:nvSpPr>
              <p:cNvPr id="179" name="Google Shape;1622;p33">
                <a:extLst>
                  <a:ext uri="{FF2B5EF4-FFF2-40B4-BE49-F238E27FC236}">
                    <a16:creationId xmlns:a16="http://schemas.microsoft.com/office/drawing/2014/main" id="{A5453039-4AA2-8126-3AC2-587368B96CC4}"/>
                  </a:ext>
                </a:extLst>
              </p:cNvPr>
              <p:cNvSpPr/>
              <p:nvPr/>
            </p:nvSpPr>
            <p:spPr>
              <a:xfrm>
                <a:off x="3504761" y="4320521"/>
                <a:ext cx="1379473" cy="709806"/>
              </a:xfrm>
              <a:custGeom>
                <a:avLst/>
                <a:gdLst/>
                <a:ahLst/>
                <a:cxnLst/>
                <a:rect l="l" t="t" r="r" b="b"/>
                <a:pathLst>
                  <a:path w="96822" h="26468" extrusionOk="0">
                    <a:moveTo>
                      <a:pt x="0" y="0"/>
                    </a:moveTo>
                    <a:lnTo>
                      <a:pt x="0" y="26468"/>
                    </a:lnTo>
                    <a:lnTo>
                      <a:pt x="92071" y="26468"/>
                    </a:lnTo>
                    <a:cubicBezTo>
                      <a:pt x="94691" y="26468"/>
                      <a:pt x="96822" y="24337"/>
                      <a:pt x="96822" y="21717"/>
                    </a:cubicBezTo>
                    <a:lnTo>
                      <a:pt x="96822" y="4751"/>
                    </a:lnTo>
                    <a:cubicBezTo>
                      <a:pt x="96822" y="2120"/>
                      <a:pt x="94691" y="0"/>
                      <a:pt x="92071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45720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dirty="0">
                  <a:solidFill>
                    <a:srgbClr val="434343"/>
                  </a:solidFill>
                </a:endParaRPr>
              </a:p>
            </p:txBody>
          </p:sp>
          <p:grpSp>
            <p:nvGrpSpPr>
              <p:cNvPr id="136" name="Google Shape;1629;p33">
                <a:extLst>
                  <a:ext uri="{FF2B5EF4-FFF2-40B4-BE49-F238E27FC236}">
                    <a16:creationId xmlns:a16="http://schemas.microsoft.com/office/drawing/2014/main" id="{1668820E-0D54-D4FF-EBA6-ED44D8064D3E}"/>
                  </a:ext>
                </a:extLst>
              </p:cNvPr>
              <p:cNvGrpSpPr/>
              <p:nvPr/>
            </p:nvGrpSpPr>
            <p:grpSpPr>
              <a:xfrm>
                <a:off x="1258158" y="4319975"/>
                <a:ext cx="2735760" cy="709806"/>
                <a:chOff x="2088100" y="3653917"/>
                <a:chExt cx="2735760" cy="709806"/>
              </a:xfrm>
            </p:grpSpPr>
            <p:sp>
              <p:nvSpPr>
                <p:cNvPr id="139" name="Google Shape;1632;p33">
                  <a:extLst>
                    <a:ext uri="{FF2B5EF4-FFF2-40B4-BE49-F238E27FC236}">
                      <a16:creationId xmlns:a16="http://schemas.microsoft.com/office/drawing/2014/main" id="{73F5FAB2-93EC-D26D-03ED-4EC990DC4711}"/>
                    </a:ext>
                  </a:extLst>
                </p:cNvPr>
                <p:cNvSpPr/>
                <p:nvPr/>
              </p:nvSpPr>
              <p:spPr>
                <a:xfrm>
                  <a:off x="2088100" y="3653917"/>
                  <a:ext cx="2735760" cy="709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14" h="26468" extrusionOk="0">
                      <a:moveTo>
                        <a:pt x="3311" y="0"/>
                      </a:moveTo>
                      <a:cubicBezTo>
                        <a:pt x="1477" y="0"/>
                        <a:pt x="1" y="1489"/>
                        <a:pt x="1" y="3310"/>
                      </a:cubicBezTo>
                      <a:lnTo>
                        <a:pt x="1" y="23146"/>
                      </a:lnTo>
                      <a:cubicBezTo>
                        <a:pt x="1" y="24980"/>
                        <a:pt x="1477" y="26468"/>
                        <a:pt x="3311" y="26468"/>
                      </a:cubicBezTo>
                      <a:lnTo>
                        <a:pt x="91000" y="26468"/>
                      </a:lnTo>
                      <a:cubicBezTo>
                        <a:pt x="92036" y="26468"/>
                        <a:pt x="93012" y="25980"/>
                        <a:pt x="93643" y="25146"/>
                      </a:cubicBezTo>
                      <a:lnTo>
                        <a:pt x="101132" y="15228"/>
                      </a:lnTo>
                      <a:cubicBezTo>
                        <a:pt x="102013" y="14050"/>
                        <a:pt x="102013" y="12418"/>
                        <a:pt x="101132" y="11240"/>
                      </a:cubicBezTo>
                      <a:lnTo>
                        <a:pt x="93643" y="1322"/>
                      </a:lnTo>
                      <a:cubicBezTo>
                        <a:pt x="93012" y="488"/>
                        <a:pt x="92036" y="0"/>
                        <a:pt x="91000" y="0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0" name="Google Shape;1633;p33">
                  <a:extLst>
                    <a:ext uri="{FF2B5EF4-FFF2-40B4-BE49-F238E27FC236}">
                      <a16:creationId xmlns:a16="http://schemas.microsoft.com/office/drawing/2014/main" id="{9A0920BD-17D5-E972-9A59-3D2C4F973606}"/>
                    </a:ext>
                  </a:extLst>
                </p:cNvPr>
                <p:cNvSpPr/>
                <p:nvPr/>
              </p:nvSpPr>
              <p:spPr>
                <a:xfrm>
                  <a:off x="4065102" y="3762083"/>
                  <a:ext cx="516357" cy="516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67" h="13967" extrusionOk="0">
                      <a:moveTo>
                        <a:pt x="6989" y="0"/>
                      </a:moveTo>
                      <a:cubicBezTo>
                        <a:pt x="3132" y="0"/>
                        <a:pt x="0" y="3120"/>
                        <a:pt x="0" y="6977"/>
                      </a:cubicBezTo>
                      <a:cubicBezTo>
                        <a:pt x="0" y="10835"/>
                        <a:pt x="3132" y="13966"/>
                        <a:pt x="6989" y="13966"/>
                      </a:cubicBezTo>
                      <a:cubicBezTo>
                        <a:pt x="10847" y="13966"/>
                        <a:pt x="13966" y="10835"/>
                        <a:pt x="13966" y="6977"/>
                      </a:cubicBezTo>
                      <a:cubicBezTo>
                        <a:pt x="13966" y="3120"/>
                        <a:pt x="10847" y="0"/>
                        <a:pt x="6989" y="0"/>
                      </a:cubicBezTo>
                      <a:close/>
                    </a:path>
                  </a:pathLst>
                </a:custGeom>
                <a:solidFill>
                  <a:srgbClr val="4685B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2500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1" name="Google Shape;1634;p33">
                  <a:extLst>
                    <a:ext uri="{FF2B5EF4-FFF2-40B4-BE49-F238E27FC236}">
                      <a16:creationId xmlns:a16="http://schemas.microsoft.com/office/drawing/2014/main" id="{85C00C75-81FE-3D35-1E8F-A92D7348639E}"/>
                    </a:ext>
                  </a:extLst>
                </p:cNvPr>
                <p:cNvSpPr/>
                <p:nvPr/>
              </p:nvSpPr>
              <p:spPr>
                <a:xfrm>
                  <a:off x="4076525" y="3739200"/>
                  <a:ext cx="516357" cy="516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67" h="13967" extrusionOk="0">
                      <a:moveTo>
                        <a:pt x="6990" y="0"/>
                      </a:moveTo>
                      <a:cubicBezTo>
                        <a:pt x="3132" y="0"/>
                        <a:pt x="1" y="3120"/>
                        <a:pt x="1" y="6977"/>
                      </a:cubicBezTo>
                      <a:cubicBezTo>
                        <a:pt x="1" y="10835"/>
                        <a:pt x="3132" y="13966"/>
                        <a:pt x="6990" y="13966"/>
                      </a:cubicBezTo>
                      <a:cubicBezTo>
                        <a:pt x="10847" y="13966"/>
                        <a:pt x="13967" y="10835"/>
                        <a:pt x="13967" y="6977"/>
                      </a:cubicBezTo>
                      <a:cubicBezTo>
                        <a:pt x="13967" y="3120"/>
                        <a:pt x="10847" y="0"/>
                        <a:pt x="6990" y="0"/>
                      </a:cubicBezTo>
                      <a:close/>
                    </a:path>
                  </a:pathLst>
                </a:custGeom>
                <a:solidFill>
                  <a:srgbClr val="F6FAFA"/>
                </a:solidFill>
                <a:ln>
                  <a:noFill/>
                </a:ln>
              </p:spPr>
              <p:txBody>
                <a:bodyPr spcFirstLastPara="1" wrap="square" lIns="0" tIns="91425" rIns="0" bIns="91425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Font typeface="Arial"/>
                    <a:buNone/>
                  </a:pPr>
                  <a:r>
                    <a:rPr lang="en" sz="2500" kern="0">
                      <a:solidFill>
                        <a:srgbClr val="5EB2FC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04</a:t>
                  </a:r>
                  <a:endParaRPr sz="2500" kern="0">
                    <a:solidFill>
                      <a:srgbClr val="5EB2FC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4" name="Google Shape;1637;p33">
                  <a:extLst>
                    <a:ext uri="{FF2B5EF4-FFF2-40B4-BE49-F238E27FC236}">
                      <a16:creationId xmlns:a16="http://schemas.microsoft.com/office/drawing/2014/main" id="{873123B9-C7CC-0F4C-D35E-5E1A06C6C653}"/>
                    </a:ext>
                  </a:extLst>
                </p:cNvPr>
                <p:cNvSpPr txBox="1"/>
                <p:nvPr/>
              </p:nvSpPr>
              <p:spPr>
                <a:xfrm>
                  <a:off x="2164305" y="3808680"/>
                  <a:ext cx="1796177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457200"/>
                  <a:r>
                    <a:rPr lang="en-US" sz="1600" b="1" dirty="0">
                      <a:ln w="0"/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Objective and Target (Goal)</a:t>
                  </a:r>
                </a:p>
              </p:txBody>
            </p:sp>
          </p:grpSp>
        </p:grpSp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8E1F2DE3-0571-0EEE-333A-205861389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50193" y="4394107"/>
              <a:ext cx="564620" cy="564620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06E87834-CB47-7FF6-7867-98F4A88638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8787" y="5545135"/>
            <a:ext cx="1655762" cy="16557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52546A-033A-C208-00CB-A649C7A743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0654" y="5545135"/>
            <a:ext cx="1655762" cy="1655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0A43E6B-F8FE-B1AF-8C1C-E9D22D3E0F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539" b="96875" l="1172" r="94141">
                        <a14:foregroundMark x1="13281" y1="19922" x2="22656" y2="18359"/>
                        <a14:foregroundMark x1="18750" y1="17578" x2="18750" y2="17578"/>
                        <a14:foregroundMark x1="13281" y1="15234" x2="13281" y2="10547"/>
                        <a14:foregroundMark x1="16406" y1="11328" x2="27344" y2="22266"/>
                        <a14:foregroundMark x1="14063" y1="11328" x2="15625" y2="21484"/>
                        <a14:foregroundMark x1="17969" y1="14453" x2="21094" y2="25391"/>
                        <a14:foregroundMark x1="43945" y1="19922" x2="9961" y2="24023"/>
                        <a14:foregroundMark x1="9961" y1="24023" x2="33008" y2="52539"/>
                        <a14:foregroundMark x1="33008" y1="52539" x2="12109" y2="85547"/>
                        <a14:foregroundMark x1="12109" y1="85547" x2="74414" y2="96094"/>
                        <a14:foregroundMark x1="74414" y1="96094" x2="70508" y2="90625"/>
                        <a14:foregroundMark x1="18750" y1="22266" x2="3711" y2="30859"/>
                        <a14:foregroundMark x1="12500" y1="18359" x2="5273" y2="43359"/>
                        <a14:foregroundMark x1="5273" y1="44336" x2="1367" y2="74805"/>
                        <a14:foregroundMark x1="7031" y1="56836" x2="3711" y2="56055"/>
                        <a14:foregroundMark x1="3711" y1="58398" x2="14844" y2="37891"/>
                        <a14:foregroundMark x1="65039" y1="61523" x2="92578" y2="90625"/>
                        <a14:foregroundMark x1="86328" y1="74805" x2="94141" y2="96875"/>
                        <a14:foregroundMark x1="94141" y1="95313" x2="91797" y2="94531"/>
                        <a14:foregroundMark x1="7813" y1="66211" x2="43945" y2="21484"/>
                        <a14:foregroundMark x1="44727" y1="21484" x2="46289" y2="12891"/>
                        <a14:foregroundMark x1="46289" y1="26172" x2="42969" y2="46680"/>
                        <a14:foregroundMark x1="47070" y1="24609" x2="52539" y2="2539"/>
                        <a14:foregroundMark x1="52539" y1="12891" x2="44727" y2="44336"/>
                        <a14:foregroundMark x1="34375" y1="37891" x2="52539" y2="48242"/>
                        <a14:foregroundMark x1="10938" y1="59180" x2="4492" y2="646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34283" y="5670489"/>
            <a:ext cx="1252654" cy="125265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A8344043-2B20-C233-C395-C2415DC11C9A}"/>
              </a:ext>
            </a:extLst>
          </p:cNvPr>
          <p:cNvGrpSpPr/>
          <p:nvPr/>
        </p:nvGrpSpPr>
        <p:grpSpPr>
          <a:xfrm>
            <a:off x="1115353" y="39782"/>
            <a:ext cx="3263702" cy="1418682"/>
            <a:chOff x="1015278" y="397175"/>
            <a:chExt cx="3263702" cy="141868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D40AE6F-77FE-42C6-A372-9DD4A0897A78}"/>
                </a:ext>
              </a:extLst>
            </p:cNvPr>
            <p:cNvGrpSpPr/>
            <p:nvPr/>
          </p:nvGrpSpPr>
          <p:grpSpPr>
            <a:xfrm>
              <a:off x="1015278" y="397175"/>
              <a:ext cx="3263702" cy="1211601"/>
              <a:chOff x="1015278" y="397175"/>
              <a:chExt cx="3263702" cy="12116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19330BC-28D1-9A14-4360-1259E12DD23E}"/>
                  </a:ext>
                </a:extLst>
              </p:cNvPr>
              <p:cNvGrpSpPr/>
              <p:nvPr/>
            </p:nvGrpSpPr>
            <p:grpSpPr>
              <a:xfrm>
                <a:off x="1015278" y="793629"/>
                <a:ext cx="3263702" cy="815147"/>
                <a:chOff x="1015278" y="793629"/>
                <a:chExt cx="3263702" cy="815147"/>
              </a:xfrm>
            </p:grpSpPr>
            <p:sp>
              <p:nvSpPr>
                <p:cNvPr id="173" name="Google Shape;1619;p33">
                  <a:extLst>
                    <a:ext uri="{FF2B5EF4-FFF2-40B4-BE49-F238E27FC236}">
                      <a16:creationId xmlns:a16="http://schemas.microsoft.com/office/drawing/2014/main" id="{A0087777-7246-621F-7374-504702F8EAE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225826" y="793629"/>
                  <a:ext cx="2794083" cy="815147"/>
                </a:xfrm>
                <a:prstGeom prst="rect">
                  <a:avLst/>
                </a:prstGeom>
                <a:solidFill>
                  <a:srgbClr val="C7870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9pPr>
                </a:lstStyle>
                <a:p>
                  <a:pPr marL="0" marR="0" lvl="0" indent="0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Fira Sans Extra Condensed SemiBold"/>
                    <a:buNone/>
                    <a:tabLst/>
                    <a:defRPr/>
                  </a:pPr>
                  <a:r>
                    <a:rPr kumimoji="0" lang="en-US" sz="6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Fira Sans Extra Condensed SemiBold"/>
                      <a:sym typeface="Fira Sans Extra Condensed SemiBold"/>
                    </a:rPr>
                    <a:t>Agenda</a:t>
                  </a:r>
                </a:p>
              </p:txBody>
            </p:sp>
            <p:sp>
              <p:nvSpPr>
                <p:cNvPr id="25" name="Isosceles Triangle 24">
                  <a:extLst>
                    <a:ext uri="{FF2B5EF4-FFF2-40B4-BE49-F238E27FC236}">
                      <a16:creationId xmlns:a16="http://schemas.microsoft.com/office/drawing/2014/main" id="{E7C1740E-3CAC-59DB-8778-DEBF1F830555}"/>
                    </a:ext>
                  </a:extLst>
                </p:cNvPr>
                <p:cNvSpPr/>
                <p:nvPr/>
              </p:nvSpPr>
              <p:spPr>
                <a:xfrm rot="5400000">
                  <a:off x="1106669" y="741895"/>
                  <a:ext cx="199464" cy="38224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Isosceles Triangle 25">
                  <a:extLst>
                    <a:ext uri="{FF2B5EF4-FFF2-40B4-BE49-F238E27FC236}">
                      <a16:creationId xmlns:a16="http://schemas.microsoft.com/office/drawing/2014/main" id="{26C55632-8185-BA76-2301-A3664B445917}"/>
                    </a:ext>
                  </a:extLst>
                </p:cNvPr>
                <p:cNvSpPr/>
                <p:nvPr/>
              </p:nvSpPr>
              <p:spPr>
                <a:xfrm rot="16200000">
                  <a:off x="3988125" y="1204189"/>
                  <a:ext cx="199464" cy="38224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FB1A49C-17B8-9AFE-00CB-D252FBF5FE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36773" y="397175"/>
                <a:ext cx="518591" cy="518591"/>
              </a:xfrm>
              <a:prstGeom prst="rect">
                <a:avLst/>
              </a:prstGeom>
            </p:spPr>
          </p:pic>
        </p:grpSp>
        <p:sp>
          <p:nvSpPr>
            <p:cNvPr id="29" name="Star: 5 Points 28">
              <a:extLst>
                <a:ext uri="{FF2B5EF4-FFF2-40B4-BE49-F238E27FC236}">
                  <a16:creationId xmlns:a16="http://schemas.microsoft.com/office/drawing/2014/main" id="{FA01434C-29AD-1EC0-7530-65A91F9A8CFB}"/>
                </a:ext>
              </a:extLst>
            </p:cNvPr>
            <p:cNvSpPr/>
            <p:nvPr/>
          </p:nvSpPr>
          <p:spPr>
            <a:xfrm>
              <a:off x="2683187" y="1494857"/>
              <a:ext cx="518591" cy="321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6AE894F-C95B-6014-0437-9523B295AFB3}"/>
              </a:ext>
            </a:extLst>
          </p:cNvPr>
          <p:cNvGrpSpPr/>
          <p:nvPr/>
        </p:nvGrpSpPr>
        <p:grpSpPr>
          <a:xfrm>
            <a:off x="6343291" y="1541678"/>
            <a:ext cx="4599808" cy="710110"/>
            <a:chOff x="1248901" y="1934571"/>
            <a:chExt cx="3635333" cy="710110"/>
          </a:xfrm>
        </p:grpSpPr>
        <p:sp>
          <p:nvSpPr>
            <p:cNvPr id="59" name="Google Shape;1622;p33">
              <a:extLst>
                <a:ext uri="{FF2B5EF4-FFF2-40B4-BE49-F238E27FC236}">
                  <a16:creationId xmlns:a16="http://schemas.microsoft.com/office/drawing/2014/main" id="{1581441E-0C79-7433-EF8A-A19F5F3E6DBC}"/>
                </a:ext>
              </a:extLst>
            </p:cNvPr>
            <p:cNvSpPr/>
            <p:nvPr/>
          </p:nvSpPr>
          <p:spPr>
            <a:xfrm>
              <a:off x="3504761" y="1934571"/>
              <a:ext cx="1379473" cy="709806"/>
            </a:xfrm>
            <a:custGeom>
              <a:avLst/>
              <a:gdLst/>
              <a:ahLst/>
              <a:cxnLst/>
              <a:rect l="l" t="t" r="r" b="b"/>
              <a:pathLst>
                <a:path w="96822" h="26468" extrusionOk="0">
                  <a:moveTo>
                    <a:pt x="0" y="0"/>
                  </a:moveTo>
                  <a:lnTo>
                    <a:pt x="0" y="26468"/>
                  </a:lnTo>
                  <a:lnTo>
                    <a:pt x="92071" y="26468"/>
                  </a:lnTo>
                  <a:cubicBezTo>
                    <a:pt x="94691" y="26468"/>
                    <a:pt x="96822" y="24337"/>
                    <a:pt x="96822" y="21717"/>
                  </a:cubicBezTo>
                  <a:lnTo>
                    <a:pt x="96822" y="4751"/>
                  </a:lnTo>
                  <a:cubicBezTo>
                    <a:pt x="96822" y="2120"/>
                    <a:pt x="94691" y="0"/>
                    <a:pt x="9207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4572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dirty="0">
                <a:solidFill>
                  <a:srgbClr val="434343"/>
                </a:solidFill>
              </a:endParaRPr>
            </a:p>
          </p:txBody>
        </p:sp>
        <p:grpSp>
          <p:nvGrpSpPr>
            <p:cNvPr id="60" name="Google Shape;1620;p33">
              <a:extLst>
                <a:ext uri="{FF2B5EF4-FFF2-40B4-BE49-F238E27FC236}">
                  <a16:creationId xmlns:a16="http://schemas.microsoft.com/office/drawing/2014/main" id="{1DA14E26-9FDA-6C65-4C7F-B0BAEC8338C6}"/>
                </a:ext>
              </a:extLst>
            </p:cNvPr>
            <p:cNvGrpSpPr/>
            <p:nvPr/>
          </p:nvGrpSpPr>
          <p:grpSpPr>
            <a:xfrm>
              <a:off x="1248901" y="1934849"/>
              <a:ext cx="2735760" cy="709832"/>
              <a:chOff x="2088100" y="1263904"/>
              <a:chExt cx="2735760" cy="709832"/>
            </a:xfrm>
          </p:grpSpPr>
          <p:sp>
            <p:nvSpPr>
              <p:cNvPr id="61" name="Google Shape;1623;p33">
                <a:extLst>
                  <a:ext uri="{FF2B5EF4-FFF2-40B4-BE49-F238E27FC236}">
                    <a16:creationId xmlns:a16="http://schemas.microsoft.com/office/drawing/2014/main" id="{75EF5023-DD1E-580A-2097-CF1707A5B1D0}"/>
                  </a:ext>
                </a:extLst>
              </p:cNvPr>
              <p:cNvSpPr/>
              <p:nvPr/>
            </p:nvSpPr>
            <p:spPr>
              <a:xfrm>
                <a:off x="2088100" y="1263904"/>
                <a:ext cx="2735760" cy="709832"/>
              </a:xfrm>
              <a:custGeom>
                <a:avLst/>
                <a:gdLst/>
                <a:ahLst/>
                <a:cxnLst/>
                <a:rect l="l" t="t" r="r" b="b"/>
                <a:pathLst>
                  <a:path w="102014" h="26469" extrusionOk="0">
                    <a:moveTo>
                      <a:pt x="3311" y="1"/>
                    </a:moveTo>
                    <a:cubicBezTo>
                      <a:pt x="1477" y="1"/>
                      <a:pt x="1" y="1489"/>
                      <a:pt x="1" y="3311"/>
                    </a:cubicBezTo>
                    <a:lnTo>
                      <a:pt x="1" y="23159"/>
                    </a:lnTo>
                    <a:cubicBezTo>
                      <a:pt x="1" y="24980"/>
                      <a:pt x="1477" y="26469"/>
                      <a:pt x="3311" y="26469"/>
                    </a:cubicBezTo>
                    <a:lnTo>
                      <a:pt x="91000" y="26469"/>
                    </a:lnTo>
                    <a:cubicBezTo>
                      <a:pt x="92036" y="26469"/>
                      <a:pt x="93012" y="25980"/>
                      <a:pt x="93643" y="25147"/>
                    </a:cubicBezTo>
                    <a:lnTo>
                      <a:pt x="101132" y="15229"/>
                    </a:lnTo>
                    <a:cubicBezTo>
                      <a:pt x="102013" y="14050"/>
                      <a:pt x="102013" y="12419"/>
                      <a:pt x="101132" y="11240"/>
                    </a:cubicBezTo>
                    <a:lnTo>
                      <a:pt x="93643" y="1323"/>
                    </a:lnTo>
                    <a:cubicBezTo>
                      <a:pt x="93012" y="489"/>
                      <a:pt x="92036" y="1"/>
                      <a:pt x="91000" y="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chemeClr val="bg1">
                      <a:lumMod val="75000"/>
                    </a:schemeClr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2" name="Google Shape;1624;p33">
                <a:extLst>
                  <a:ext uri="{FF2B5EF4-FFF2-40B4-BE49-F238E27FC236}">
                    <a16:creationId xmlns:a16="http://schemas.microsoft.com/office/drawing/2014/main" id="{901CAEA7-EFEA-ADA0-E228-11833801E152}"/>
                  </a:ext>
                </a:extLst>
              </p:cNvPr>
              <p:cNvSpPr/>
              <p:nvPr/>
            </p:nvSpPr>
            <p:spPr>
              <a:xfrm>
                <a:off x="4065102" y="1372083"/>
                <a:ext cx="516357" cy="516357"/>
              </a:xfrm>
              <a:custGeom>
                <a:avLst/>
                <a:gdLst/>
                <a:ahLst/>
                <a:cxnLst/>
                <a:rect l="l" t="t" r="r" b="b"/>
                <a:pathLst>
                  <a:path w="13967" h="13967" extrusionOk="0">
                    <a:moveTo>
                      <a:pt x="6989" y="0"/>
                    </a:moveTo>
                    <a:cubicBezTo>
                      <a:pt x="3132" y="0"/>
                      <a:pt x="0" y="3120"/>
                      <a:pt x="0" y="6977"/>
                    </a:cubicBezTo>
                    <a:cubicBezTo>
                      <a:pt x="0" y="10835"/>
                      <a:pt x="3132" y="13966"/>
                      <a:pt x="6989" y="13966"/>
                    </a:cubicBezTo>
                    <a:cubicBezTo>
                      <a:pt x="10847" y="13966"/>
                      <a:pt x="13966" y="10835"/>
                      <a:pt x="13966" y="6977"/>
                    </a:cubicBezTo>
                    <a:cubicBezTo>
                      <a:pt x="13966" y="3120"/>
                      <a:pt x="10847" y="0"/>
                      <a:pt x="6989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2500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3" name="Google Shape;1625;p33">
                <a:extLst>
                  <a:ext uri="{FF2B5EF4-FFF2-40B4-BE49-F238E27FC236}">
                    <a16:creationId xmlns:a16="http://schemas.microsoft.com/office/drawing/2014/main" id="{743795AD-374B-7572-DD50-CDDFC3DA89F9}"/>
                  </a:ext>
                </a:extLst>
              </p:cNvPr>
              <p:cNvSpPr/>
              <p:nvPr/>
            </p:nvSpPr>
            <p:spPr>
              <a:xfrm>
                <a:off x="4076525" y="1349200"/>
                <a:ext cx="516357" cy="516357"/>
              </a:xfrm>
              <a:custGeom>
                <a:avLst/>
                <a:gdLst/>
                <a:ahLst/>
                <a:cxnLst/>
                <a:rect l="l" t="t" r="r" b="b"/>
                <a:pathLst>
                  <a:path w="13967" h="13967" extrusionOk="0">
                    <a:moveTo>
                      <a:pt x="6990" y="0"/>
                    </a:moveTo>
                    <a:cubicBezTo>
                      <a:pt x="3132" y="0"/>
                      <a:pt x="1" y="3120"/>
                      <a:pt x="1" y="6977"/>
                    </a:cubicBezTo>
                    <a:cubicBezTo>
                      <a:pt x="1" y="10835"/>
                      <a:pt x="3132" y="13966"/>
                      <a:pt x="6990" y="13966"/>
                    </a:cubicBezTo>
                    <a:cubicBezTo>
                      <a:pt x="10847" y="13966"/>
                      <a:pt x="13967" y="10835"/>
                      <a:pt x="13967" y="6977"/>
                    </a:cubicBezTo>
                    <a:cubicBezTo>
                      <a:pt x="13967" y="3120"/>
                      <a:pt x="10847" y="0"/>
                      <a:pt x="6990" y="0"/>
                    </a:cubicBezTo>
                    <a:close/>
                  </a:path>
                </a:pathLst>
              </a:custGeom>
              <a:solidFill>
                <a:srgbClr val="F6FAFA"/>
              </a:solidFill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2500" kern="0" dirty="0">
                    <a:solidFill>
                      <a:schemeClr val="bg1">
                        <a:lumMod val="75000"/>
                      </a:schemeClr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05</a:t>
                </a:r>
                <a:endParaRPr sz="2500" kern="0" dirty="0">
                  <a:solidFill>
                    <a:schemeClr val="bg1">
                      <a:lumMod val="75000"/>
                    </a:schemeClr>
                  </a:solidFill>
                  <a:cs typeface="Arial"/>
                  <a:sym typeface="Arial"/>
                </a:endParaRPr>
              </a:p>
            </p:txBody>
          </p:sp>
          <p:grpSp>
            <p:nvGrpSpPr>
              <p:cNvPr id="64" name="Google Shape;1626;p33">
                <a:extLst>
                  <a:ext uri="{FF2B5EF4-FFF2-40B4-BE49-F238E27FC236}">
                    <a16:creationId xmlns:a16="http://schemas.microsoft.com/office/drawing/2014/main" id="{D54C5DF3-BC45-D3D5-BD3D-58846786D58D}"/>
                  </a:ext>
                </a:extLst>
              </p:cNvPr>
              <p:cNvGrpSpPr/>
              <p:nvPr/>
            </p:nvGrpSpPr>
            <p:grpSpPr>
              <a:xfrm>
                <a:off x="2164305" y="1446089"/>
                <a:ext cx="1848487" cy="490906"/>
                <a:chOff x="5222700" y="3803744"/>
                <a:chExt cx="3304411" cy="490906"/>
              </a:xfrm>
            </p:grpSpPr>
            <p:sp>
              <p:nvSpPr>
                <p:cNvPr id="65" name="Google Shape;1627;p33">
                  <a:extLst>
                    <a:ext uri="{FF2B5EF4-FFF2-40B4-BE49-F238E27FC236}">
                      <a16:creationId xmlns:a16="http://schemas.microsoft.com/office/drawing/2014/main" id="{8D1B64E0-4C90-FFFE-347E-73AEE07E77A6}"/>
                    </a:ext>
                  </a:extLst>
                </p:cNvPr>
                <p:cNvSpPr txBox="1"/>
                <p:nvPr/>
              </p:nvSpPr>
              <p:spPr>
                <a:xfrm>
                  <a:off x="5222700" y="3928950"/>
                  <a:ext cx="32109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200" kern="0" dirty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66" name="Google Shape;1628;p33">
                  <a:extLst>
                    <a:ext uri="{FF2B5EF4-FFF2-40B4-BE49-F238E27FC236}">
                      <a16:creationId xmlns:a16="http://schemas.microsoft.com/office/drawing/2014/main" id="{BFF2C99D-F5F1-C09C-A859-D959B2362FC7}"/>
                    </a:ext>
                  </a:extLst>
                </p:cNvPr>
                <p:cNvSpPr txBox="1"/>
                <p:nvPr/>
              </p:nvSpPr>
              <p:spPr>
                <a:xfrm>
                  <a:off x="5316211" y="3803744"/>
                  <a:ext cx="32109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</a:pPr>
                  <a:r>
                    <a:rPr lang="en-US" sz="1800" b="1" dirty="0">
                      <a:ln w="0"/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Action plan</a:t>
                  </a:r>
                </a:p>
              </p:txBody>
            </p:sp>
          </p:grp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0F43F66-07B2-3AED-2427-D93C84951A43}"/>
              </a:ext>
            </a:extLst>
          </p:cNvPr>
          <p:cNvGrpSpPr/>
          <p:nvPr/>
        </p:nvGrpSpPr>
        <p:grpSpPr>
          <a:xfrm>
            <a:off x="6343291" y="2359834"/>
            <a:ext cx="4599808" cy="710110"/>
            <a:chOff x="1248901" y="1934571"/>
            <a:chExt cx="3635333" cy="710110"/>
          </a:xfrm>
        </p:grpSpPr>
        <p:sp>
          <p:nvSpPr>
            <p:cNvPr id="126" name="Google Shape;1622;p33">
              <a:extLst>
                <a:ext uri="{FF2B5EF4-FFF2-40B4-BE49-F238E27FC236}">
                  <a16:creationId xmlns:a16="http://schemas.microsoft.com/office/drawing/2014/main" id="{579EC662-A6E7-6CA0-F85E-3D5CF4A001B1}"/>
                </a:ext>
              </a:extLst>
            </p:cNvPr>
            <p:cNvSpPr/>
            <p:nvPr/>
          </p:nvSpPr>
          <p:spPr>
            <a:xfrm>
              <a:off x="3504761" y="1934571"/>
              <a:ext cx="1379473" cy="709806"/>
            </a:xfrm>
            <a:custGeom>
              <a:avLst/>
              <a:gdLst/>
              <a:ahLst/>
              <a:cxnLst/>
              <a:rect l="l" t="t" r="r" b="b"/>
              <a:pathLst>
                <a:path w="96822" h="26468" extrusionOk="0">
                  <a:moveTo>
                    <a:pt x="0" y="0"/>
                  </a:moveTo>
                  <a:lnTo>
                    <a:pt x="0" y="26468"/>
                  </a:lnTo>
                  <a:lnTo>
                    <a:pt x="92071" y="26468"/>
                  </a:lnTo>
                  <a:cubicBezTo>
                    <a:pt x="94691" y="26468"/>
                    <a:pt x="96822" y="24337"/>
                    <a:pt x="96822" y="21717"/>
                  </a:cubicBezTo>
                  <a:lnTo>
                    <a:pt x="96822" y="4751"/>
                  </a:lnTo>
                  <a:cubicBezTo>
                    <a:pt x="96822" y="2120"/>
                    <a:pt x="94691" y="0"/>
                    <a:pt x="9207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4572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dirty="0">
                <a:solidFill>
                  <a:srgbClr val="434343"/>
                </a:solidFill>
              </a:endParaRPr>
            </a:p>
          </p:txBody>
        </p:sp>
        <p:grpSp>
          <p:nvGrpSpPr>
            <p:cNvPr id="128" name="Google Shape;1620;p33">
              <a:extLst>
                <a:ext uri="{FF2B5EF4-FFF2-40B4-BE49-F238E27FC236}">
                  <a16:creationId xmlns:a16="http://schemas.microsoft.com/office/drawing/2014/main" id="{DC9B2405-603E-ABC0-3339-ABB372FB75D8}"/>
                </a:ext>
              </a:extLst>
            </p:cNvPr>
            <p:cNvGrpSpPr/>
            <p:nvPr/>
          </p:nvGrpSpPr>
          <p:grpSpPr>
            <a:xfrm>
              <a:off x="1248901" y="1934849"/>
              <a:ext cx="2735760" cy="709832"/>
              <a:chOff x="2088100" y="1263904"/>
              <a:chExt cx="2735760" cy="709832"/>
            </a:xfrm>
          </p:grpSpPr>
          <p:sp>
            <p:nvSpPr>
              <p:cNvPr id="129" name="Google Shape;1623;p33">
                <a:extLst>
                  <a:ext uri="{FF2B5EF4-FFF2-40B4-BE49-F238E27FC236}">
                    <a16:creationId xmlns:a16="http://schemas.microsoft.com/office/drawing/2014/main" id="{964B7572-BB20-6458-797A-F9D2B81BF646}"/>
                  </a:ext>
                </a:extLst>
              </p:cNvPr>
              <p:cNvSpPr/>
              <p:nvPr/>
            </p:nvSpPr>
            <p:spPr>
              <a:xfrm>
                <a:off x="2088100" y="1263904"/>
                <a:ext cx="2735760" cy="709832"/>
              </a:xfrm>
              <a:custGeom>
                <a:avLst/>
                <a:gdLst/>
                <a:ahLst/>
                <a:cxnLst/>
                <a:rect l="l" t="t" r="r" b="b"/>
                <a:pathLst>
                  <a:path w="102014" h="26469" extrusionOk="0">
                    <a:moveTo>
                      <a:pt x="3311" y="1"/>
                    </a:moveTo>
                    <a:cubicBezTo>
                      <a:pt x="1477" y="1"/>
                      <a:pt x="1" y="1489"/>
                      <a:pt x="1" y="3311"/>
                    </a:cubicBezTo>
                    <a:lnTo>
                      <a:pt x="1" y="23159"/>
                    </a:lnTo>
                    <a:cubicBezTo>
                      <a:pt x="1" y="24980"/>
                      <a:pt x="1477" y="26469"/>
                      <a:pt x="3311" y="26469"/>
                    </a:cubicBezTo>
                    <a:lnTo>
                      <a:pt x="91000" y="26469"/>
                    </a:lnTo>
                    <a:cubicBezTo>
                      <a:pt x="92036" y="26469"/>
                      <a:pt x="93012" y="25980"/>
                      <a:pt x="93643" y="25147"/>
                    </a:cubicBezTo>
                    <a:lnTo>
                      <a:pt x="101132" y="15229"/>
                    </a:lnTo>
                    <a:cubicBezTo>
                      <a:pt x="102013" y="14050"/>
                      <a:pt x="102013" y="12419"/>
                      <a:pt x="101132" y="11240"/>
                    </a:cubicBezTo>
                    <a:lnTo>
                      <a:pt x="93643" y="1323"/>
                    </a:lnTo>
                    <a:cubicBezTo>
                      <a:pt x="93012" y="489"/>
                      <a:pt x="92036" y="1"/>
                      <a:pt x="91000" y="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chemeClr val="bg1">
                      <a:lumMod val="75000"/>
                    </a:schemeClr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7" name="Google Shape;1624;p33">
                <a:extLst>
                  <a:ext uri="{FF2B5EF4-FFF2-40B4-BE49-F238E27FC236}">
                    <a16:creationId xmlns:a16="http://schemas.microsoft.com/office/drawing/2014/main" id="{D07E10ED-E3AF-9F88-8D51-81CDA22F59AF}"/>
                  </a:ext>
                </a:extLst>
              </p:cNvPr>
              <p:cNvSpPr/>
              <p:nvPr/>
            </p:nvSpPr>
            <p:spPr>
              <a:xfrm>
                <a:off x="4065102" y="1372083"/>
                <a:ext cx="516357" cy="516357"/>
              </a:xfrm>
              <a:custGeom>
                <a:avLst/>
                <a:gdLst/>
                <a:ahLst/>
                <a:cxnLst/>
                <a:rect l="l" t="t" r="r" b="b"/>
                <a:pathLst>
                  <a:path w="13967" h="13967" extrusionOk="0">
                    <a:moveTo>
                      <a:pt x="6989" y="0"/>
                    </a:moveTo>
                    <a:cubicBezTo>
                      <a:pt x="3132" y="0"/>
                      <a:pt x="0" y="3120"/>
                      <a:pt x="0" y="6977"/>
                    </a:cubicBezTo>
                    <a:cubicBezTo>
                      <a:pt x="0" y="10835"/>
                      <a:pt x="3132" y="13966"/>
                      <a:pt x="6989" y="13966"/>
                    </a:cubicBezTo>
                    <a:cubicBezTo>
                      <a:pt x="10847" y="13966"/>
                      <a:pt x="13966" y="10835"/>
                      <a:pt x="13966" y="6977"/>
                    </a:cubicBezTo>
                    <a:cubicBezTo>
                      <a:pt x="13966" y="3120"/>
                      <a:pt x="10847" y="0"/>
                      <a:pt x="6989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2500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8" name="Google Shape;1625;p33">
                <a:extLst>
                  <a:ext uri="{FF2B5EF4-FFF2-40B4-BE49-F238E27FC236}">
                    <a16:creationId xmlns:a16="http://schemas.microsoft.com/office/drawing/2014/main" id="{820B35C5-3ACD-21B2-6B05-CA1B3E0F4B3B}"/>
                  </a:ext>
                </a:extLst>
              </p:cNvPr>
              <p:cNvSpPr/>
              <p:nvPr/>
            </p:nvSpPr>
            <p:spPr>
              <a:xfrm>
                <a:off x="4076525" y="1349200"/>
                <a:ext cx="516357" cy="516357"/>
              </a:xfrm>
              <a:custGeom>
                <a:avLst/>
                <a:gdLst/>
                <a:ahLst/>
                <a:cxnLst/>
                <a:rect l="l" t="t" r="r" b="b"/>
                <a:pathLst>
                  <a:path w="13967" h="13967" extrusionOk="0">
                    <a:moveTo>
                      <a:pt x="6990" y="0"/>
                    </a:moveTo>
                    <a:cubicBezTo>
                      <a:pt x="3132" y="0"/>
                      <a:pt x="1" y="3120"/>
                      <a:pt x="1" y="6977"/>
                    </a:cubicBezTo>
                    <a:cubicBezTo>
                      <a:pt x="1" y="10835"/>
                      <a:pt x="3132" y="13966"/>
                      <a:pt x="6990" y="13966"/>
                    </a:cubicBezTo>
                    <a:cubicBezTo>
                      <a:pt x="10847" y="13966"/>
                      <a:pt x="13967" y="10835"/>
                      <a:pt x="13967" y="6977"/>
                    </a:cubicBezTo>
                    <a:cubicBezTo>
                      <a:pt x="13967" y="3120"/>
                      <a:pt x="10847" y="0"/>
                      <a:pt x="6990" y="0"/>
                    </a:cubicBezTo>
                    <a:close/>
                  </a:path>
                </a:pathLst>
              </a:custGeom>
              <a:solidFill>
                <a:srgbClr val="F6FAFA"/>
              </a:solidFill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2500" kern="0" dirty="0">
                    <a:solidFill>
                      <a:schemeClr val="bg1">
                        <a:lumMod val="75000"/>
                      </a:schemeClr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06</a:t>
                </a:r>
                <a:endParaRPr sz="2500" kern="0" dirty="0">
                  <a:solidFill>
                    <a:schemeClr val="bg1">
                      <a:lumMod val="75000"/>
                    </a:schemeClr>
                  </a:solidFill>
                  <a:cs typeface="Arial"/>
                  <a:sym typeface="Arial"/>
                </a:endParaRPr>
              </a:p>
            </p:txBody>
          </p:sp>
          <p:grpSp>
            <p:nvGrpSpPr>
              <p:cNvPr id="142" name="Google Shape;1626;p33">
                <a:extLst>
                  <a:ext uri="{FF2B5EF4-FFF2-40B4-BE49-F238E27FC236}">
                    <a16:creationId xmlns:a16="http://schemas.microsoft.com/office/drawing/2014/main" id="{CA61E436-D7A2-4DFE-CAF1-2D280C691BE0}"/>
                  </a:ext>
                </a:extLst>
              </p:cNvPr>
              <p:cNvGrpSpPr/>
              <p:nvPr/>
            </p:nvGrpSpPr>
            <p:grpSpPr>
              <a:xfrm>
                <a:off x="2164305" y="1446089"/>
                <a:ext cx="1848487" cy="490906"/>
                <a:chOff x="5222700" y="3803744"/>
                <a:chExt cx="3304411" cy="490906"/>
              </a:xfrm>
            </p:grpSpPr>
            <p:sp>
              <p:nvSpPr>
                <p:cNvPr id="143" name="Google Shape;1627;p33">
                  <a:extLst>
                    <a:ext uri="{FF2B5EF4-FFF2-40B4-BE49-F238E27FC236}">
                      <a16:creationId xmlns:a16="http://schemas.microsoft.com/office/drawing/2014/main" id="{910FA8F7-212A-3CF2-2432-8FB10078C22A}"/>
                    </a:ext>
                  </a:extLst>
                </p:cNvPr>
                <p:cNvSpPr txBox="1"/>
                <p:nvPr/>
              </p:nvSpPr>
              <p:spPr>
                <a:xfrm>
                  <a:off x="5222700" y="3928950"/>
                  <a:ext cx="32109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200" kern="0" dirty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46" name="Google Shape;1628;p33">
                  <a:extLst>
                    <a:ext uri="{FF2B5EF4-FFF2-40B4-BE49-F238E27FC236}">
                      <a16:creationId xmlns:a16="http://schemas.microsoft.com/office/drawing/2014/main" id="{8653573A-C431-B33B-48CF-63B8477FE317}"/>
                    </a:ext>
                  </a:extLst>
                </p:cNvPr>
                <p:cNvSpPr txBox="1"/>
                <p:nvPr/>
              </p:nvSpPr>
              <p:spPr>
                <a:xfrm>
                  <a:off x="5316211" y="3803744"/>
                  <a:ext cx="32109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</a:pPr>
                  <a:r>
                    <a:rPr lang="en-US" sz="1800" b="1" dirty="0">
                      <a:ln w="0"/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Activity Operation</a:t>
                  </a:r>
                </a:p>
              </p:txBody>
            </p:sp>
          </p:grp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EB8CDA1E-BF88-66C7-DB5F-4C77F8C0D377}"/>
              </a:ext>
            </a:extLst>
          </p:cNvPr>
          <p:cNvGrpSpPr/>
          <p:nvPr/>
        </p:nvGrpSpPr>
        <p:grpSpPr>
          <a:xfrm>
            <a:off x="6344350" y="3125675"/>
            <a:ext cx="4599808" cy="710110"/>
            <a:chOff x="1248901" y="1934571"/>
            <a:chExt cx="3635333" cy="710110"/>
          </a:xfrm>
        </p:grpSpPr>
        <p:sp>
          <p:nvSpPr>
            <p:cNvPr id="155" name="Google Shape;1622;p33">
              <a:extLst>
                <a:ext uri="{FF2B5EF4-FFF2-40B4-BE49-F238E27FC236}">
                  <a16:creationId xmlns:a16="http://schemas.microsoft.com/office/drawing/2014/main" id="{5C3F2DE8-A386-B033-8E12-9474BAB59D1D}"/>
                </a:ext>
              </a:extLst>
            </p:cNvPr>
            <p:cNvSpPr/>
            <p:nvPr/>
          </p:nvSpPr>
          <p:spPr>
            <a:xfrm>
              <a:off x="3504761" y="1934571"/>
              <a:ext cx="1379473" cy="709806"/>
            </a:xfrm>
            <a:custGeom>
              <a:avLst/>
              <a:gdLst/>
              <a:ahLst/>
              <a:cxnLst/>
              <a:rect l="l" t="t" r="r" b="b"/>
              <a:pathLst>
                <a:path w="96822" h="26468" extrusionOk="0">
                  <a:moveTo>
                    <a:pt x="0" y="0"/>
                  </a:moveTo>
                  <a:lnTo>
                    <a:pt x="0" y="26468"/>
                  </a:lnTo>
                  <a:lnTo>
                    <a:pt x="92071" y="26468"/>
                  </a:lnTo>
                  <a:cubicBezTo>
                    <a:pt x="94691" y="26468"/>
                    <a:pt x="96822" y="24337"/>
                    <a:pt x="96822" y="21717"/>
                  </a:cubicBezTo>
                  <a:lnTo>
                    <a:pt x="96822" y="4751"/>
                  </a:lnTo>
                  <a:cubicBezTo>
                    <a:pt x="96822" y="2120"/>
                    <a:pt x="94691" y="0"/>
                    <a:pt x="9207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4572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dirty="0">
                <a:solidFill>
                  <a:srgbClr val="434343"/>
                </a:solidFill>
              </a:endParaRPr>
            </a:p>
          </p:txBody>
        </p:sp>
        <p:grpSp>
          <p:nvGrpSpPr>
            <p:cNvPr id="156" name="Google Shape;1620;p33">
              <a:extLst>
                <a:ext uri="{FF2B5EF4-FFF2-40B4-BE49-F238E27FC236}">
                  <a16:creationId xmlns:a16="http://schemas.microsoft.com/office/drawing/2014/main" id="{3185778C-B2EB-6086-32C4-C74ABBA1688F}"/>
                </a:ext>
              </a:extLst>
            </p:cNvPr>
            <p:cNvGrpSpPr/>
            <p:nvPr/>
          </p:nvGrpSpPr>
          <p:grpSpPr>
            <a:xfrm>
              <a:off x="1248901" y="1934849"/>
              <a:ext cx="2735760" cy="709832"/>
              <a:chOff x="2088100" y="1263904"/>
              <a:chExt cx="2735760" cy="709832"/>
            </a:xfrm>
          </p:grpSpPr>
          <p:sp>
            <p:nvSpPr>
              <p:cNvPr id="160" name="Google Shape;1623;p33">
                <a:extLst>
                  <a:ext uri="{FF2B5EF4-FFF2-40B4-BE49-F238E27FC236}">
                    <a16:creationId xmlns:a16="http://schemas.microsoft.com/office/drawing/2014/main" id="{8DD0AA14-36E5-7D7B-E94A-2EBD06FA29C3}"/>
                  </a:ext>
                </a:extLst>
              </p:cNvPr>
              <p:cNvSpPr/>
              <p:nvPr/>
            </p:nvSpPr>
            <p:spPr>
              <a:xfrm>
                <a:off x="2088100" y="1263904"/>
                <a:ext cx="2735760" cy="709832"/>
              </a:xfrm>
              <a:custGeom>
                <a:avLst/>
                <a:gdLst/>
                <a:ahLst/>
                <a:cxnLst/>
                <a:rect l="l" t="t" r="r" b="b"/>
                <a:pathLst>
                  <a:path w="102014" h="26469" extrusionOk="0">
                    <a:moveTo>
                      <a:pt x="3311" y="1"/>
                    </a:moveTo>
                    <a:cubicBezTo>
                      <a:pt x="1477" y="1"/>
                      <a:pt x="1" y="1489"/>
                      <a:pt x="1" y="3311"/>
                    </a:cubicBezTo>
                    <a:lnTo>
                      <a:pt x="1" y="23159"/>
                    </a:lnTo>
                    <a:cubicBezTo>
                      <a:pt x="1" y="24980"/>
                      <a:pt x="1477" y="26469"/>
                      <a:pt x="3311" y="26469"/>
                    </a:cubicBezTo>
                    <a:lnTo>
                      <a:pt x="91000" y="26469"/>
                    </a:lnTo>
                    <a:cubicBezTo>
                      <a:pt x="92036" y="26469"/>
                      <a:pt x="93012" y="25980"/>
                      <a:pt x="93643" y="25147"/>
                    </a:cubicBezTo>
                    <a:lnTo>
                      <a:pt x="101132" y="15229"/>
                    </a:lnTo>
                    <a:cubicBezTo>
                      <a:pt x="102013" y="14050"/>
                      <a:pt x="102013" y="12419"/>
                      <a:pt x="101132" y="11240"/>
                    </a:cubicBezTo>
                    <a:lnTo>
                      <a:pt x="93643" y="1323"/>
                    </a:lnTo>
                    <a:cubicBezTo>
                      <a:pt x="93012" y="489"/>
                      <a:pt x="92036" y="1"/>
                      <a:pt x="91000" y="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chemeClr val="bg1">
                      <a:lumMod val="75000"/>
                    </a:schemeClr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61" name="Google Shape;1624;p33">
                <a:extLst>
                  <a:ext uri="{FF2B5EF4-FFF2-40B4-BE49-F238E27FC236}">
                    <a16:creationId xmlns:a16="http://schemas.microsoft.com/office/drawing/2014/main" id="{7A07D674-F7EB-F550-A399-4A84B79F237A}"/>
                  </a:ext>
                </a:extLst>
              </p:cNvPr>
              <p:cNvSpPr/>
              <p:nvPr/>
            </p:nvSpPr>
            <p:spPr>
              <a:xfrm>
                <a:off x="4065102" y="1372083"/>
                <a:ext cx="516357" cy="516357"/>
              </a:xfrm>
              <a:custGeom>
                <a:avLst/>
                <a:gdLst/>
                <a:ahLst/>
                <a:cxnLst/>
                <a:rect l="l" t="t" r="r" b="b"/>
                <a:pathLst>
                  <a:path w="13967" h="13967" extrusionOk="0">
                    <a:moveTo>
                      <a:pt x="6989" y="0"/>
                    </a:moveTo>
                    <a:cubicBezTo>
                      <a:pt x="3132" y="0"/>
                      <a:pt x="0" y="3120"/>
                      <a:pt x="0" y="6977"/>
                    </a:cubicBezTo>
                    <a:cubicBezTo>
                      <a:pt x="0" y="10835"/>
                      <a:pt x="3132" y="13966"/>
                      <a:pt x="6989" y="13966"/>
                    </a:cubicBezTo>
                    <a:cubicBezTo>
                      <a:pt x="10847" y="13966"/>
                      <a:pt x="13966" y="10835"/>
                      <a:pt x="13966" y="6977"/>
                    </a:cubicBezTo>
                    <a:cubicBezTo>
                      <a:pt x="13966" y="3120"/>
                      <a:pt x="10847" y="0"/>
                      <a:pt x="6989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2500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63" name="Google Shape;1625;p33">
                <a:extLst>
                  <a:ext uri="{FF2B5EF4-FFF2-40B4-BE49-F238E27FC236}">
                    <a16:creationId xmlns:a16="http://schemas.microsoft.com/office/drawing/2014/main" id="{5F1247B4-0F13-4760-21C1-4C4ECDF9CCBF}"/>
                  </a:ext>
                </a:extLst>
              </p:cNvPr>
              <p:cNvSpPr/>
              <p:nvPr/>
            </p:nvSpPr>
            <p:spPr>
              <a:xfrm>
                <a:off x="4076525" y="1349200"/>
                <a:ext cx="516357" cy="516357"/>
              </a:xfrm>
              <a:custGeom>
                <a:avLst/>
                <a:gdLst/>
                <a:ahLst/>
                <a:cxnLst/>
                <a:rect l="l" t="t" r="r" b="b"/>
                <a:pathLst>
                  <a:path w="13967" h="13967" extrusionOk="0">
                    <a:moveTo>
                      <a:pt x="6990" y="0"/>
                    </a:moveTo>
                    <a:cubicBezTo>
                      <a:pt x="3132" y="0"/>
                      <a:pt x="1" y="3120"/>
                      <a:pt x="1" y="6977"/>
                    </a:cubicBezTo>
                    <a:cubicBezTo>
                      <a:pt x="1" y="10835"/>
                      <a:pt x="3132" y="13966"/>
                      <a:pt x="6990" y="13966"/>
                    </a:cubicBezTo>
                    <a:cubicBezTo>
                      <a:pt x="10847" y="13966"/>
                      <a:pt x="13967" y="10835"/>
                      <a:pt x="13967" y="6977"/>
                    </a:cubicBezTo>
                    <a:cubicBezTo>
                      <a:pt x="13967" y="3120"/>
                      <a:pt x="10847" y="0"/>
                      <a:pt x="6990" y="0"/>
                    </a:cubicBezTo>
                    <a:close/>
                  </a:path>
                </a:pathLst>
              </a:custGeom>
              <a:solidFill>
                <a:srgbClr val="F6FAFA"/>
              </a:solidFill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2500" kern="0" dirty="0">
                    <a:solidFill>
                      <a:schemeClr val="bg1">
                        <a:lumMod val="75000"/>
                      </a:schemeClr>
                    </a:solidFill>
                    <a:latin typeface="Fira Sans Extra Condensed Medium"/>
                    <a:cs typeface="Arial"/>
                    <a:sym typeface="Fira Sans Extra Condensed Medium"/>
                  </a:rPr>
                  <a:t>07</a:t>
                </a:r>
                <a:endParaRPr sz="2500" kern="0" dirty="0">
                  <a:solidFill>
                    <a:schemeClr val="bg1">
                      <a:lumMod val="75000"/>
                    </a:schemeClr>
                  </a:solidFill>
                  <a:cs typeface="Arial"/>
                  <a:sym typeface="Arial"/>
                </a:endParaRPr>
              </a:p>
            </p:txBody>
          </p:sp>
          <p:grpSp>
            <p:nvGrpSpPr>
              <p:cNvPr id="164" name="Google Shape;1626;p33">
                <a:extLst>
                  <a:ext uri="{FF2B5EF4-FFF2-40B4-BE49-F238E27FC236}">
                    <a16:creationId xmlns:a16="http://schemas.microsoft.com/office/drawing/2014/main" id="{EAE66337-917B-6A83-4171-CDF3097B7907}"/>
                  </a:ext>
                </a:extLst>
              </p:cNvPr>
              <p:cNvGrpSpPr/>
              <p:nvPr/>
            </p:nvGrpSpPr>
            <p:grpSpPr>
              <a:xfrm>
                <a:off x="2164305" y="1446089"/>
                <a:ext cx="1848487" cy="490906"/>
                <a:chOff x="5222700" y="3803744"/>
                <a:chExt cx="3304411" cy="490906"/>
              </a:xfrm>
            </p:grpSpPr>
            <p:sp>
              <p:nvSpPr>
                <p:cNvPr id="165" name="Google Shape;1627;p33">
                  <a:extLst>
                    <a:ext uri="{FF2B5EF4-FFF2-40B4-BE49-F238E27FC236}">
                      <a16:creationId xmlns:a16="http://schemas.microsoft.com/office/drawing/2014/main" id="{2619E2E7-1EAE-37E0-BFA6-C03BDC5D2289}"/>
                    </a:ext>
                  </a:extLst>
                </p:cNvPr>
                <p:cNvSpPr txBox="1"/>
                <p:nvPr/>
              </p:nvSpPr>
              <p:spPr>
                <a:xfrm>
                  <a:off x="5222700" y="3928950"/>
                  <a:ext cx="32109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200" kern="0" dirty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66" name="Google Shape;1628;p33">
                  <a:extLst>
                    <a:ext uri="{FF2B5EF4-FFF2-40B4-BE49-F238E27FC236}">
                      <a16:creationId xmlns:a16="http://schemas.microsoft.com/office/drawing/2014/main" id="{3A3C5F1B-63BA-165F-AD8A-C6AEDA85D38D}"/>
                    </a:ext>
                  </a:extLst>
                </p:cNvPr>
                <p:cNvSpPr txBox="1"/>
                <p:nvPr/>
              </p:nvSpPr>
              <p:spPr>
                <a:xfrm>
                  <a:off x="5316211" y="3803744"/>
                  <a:ext cx="32109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</a:pPr>
                  <a:r>
                    <a:rPr lang="en-US" sz="1800" b="1" dirty="0">
                      <a:ln w="0"/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Result Activity</a:t>
                  </a:r>
                </a:p>
              </p:txBody>
            </p:sp>
          </p:grp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7AB81F7-4E7E-8395-CAE1-5CCD2FEA4207}"/>
              </a:ext>
            </a:extLst>
          </p:cNvPr>
          <p:cNvGrpSpPr/>
          <p:nvPr/>
        </p:nvGrpSpPr>
        <p:grpSpPr>
          <a:xfrm>
            <a:off x="6344350" y="3943831"/>
            <a:ext cx="4599808" cy="710110"/>
            <a:chOff x="1248901" y="1934571"/>
            <a:chExt cx="3635333" cy="710110"/>
          </a:xfrm>
        </p:grpSpPr>
        <p:sp>
          <p:nvSpPr>
            <p:cNvPr id="170" name="Google Shape;1622;p33">
              <a:extLst>
                <a:ext uri="{FF2B5EF4-FFF2-40B4-BE49-F238E27FC236}">
                  <a16:creationId xmlns:a16="http://schemas.microsoft.com/office/drawing/2014/main" id="{1774336C-5D32-C0BE-F452-55D1755B5F11}"/>
                </a:ext>
              </a:extLst>
            </p:cNvPr>
            <p:cNvSpPr/>
            <p:nvPr/>
          </p:nvSpPr>
          <p:spPr>
            <a:xfrm>
              <a:off x="3504761" y="1934571"/>
              <a:ext cx="1379473" cy="709806"/>
            </a:xfrm>
            <a:custGeom>
              <a:avLst/>
              <a:gdLst/>
              <a:ahLst/>
              <a:cxnLst/>
              <a:rect l="l" t="t" r="r" b="b"/>
              <a:pathLst>
                <a:path w="96822" h="26468" extrusionOk="0">
                  <a:moveTo>
                    <a:pt x="0" y="0"/>
                  </a:moveTo>
                  <a:lnTo>
                    <a:pt x="0" y="26468"/>
                  </a:lnTo>
                  <a:lnTo>
                    <a:pt x="92071" y="26468"/>
                  </a:lnTo>
                  <a:cubicBezTo>
                    <a:pt x="94691" y="26468"/>
                    <a:pt x="96822" y="24337"/>
                    <a:pt x="96822" y="21717"/>
                  </a:cubicBezTo>
                  <a:lnTo>
                    <a:pt x="96822" y="4751"/>
                  </a:lnTo>
                  <a:cubicBezTo>
                    <a:pt x="96822" y="2120"/>
                    <a:pt x="94691" y="0"/>
                    <a:pt x="9207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4572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dirty="0">
                <a:solidFill>
                  <a:srgbClr val="434343"/>
                </a:solidFill>
              </a:endParaRPr>
            </a:p>
          </p:txBody>
        </p:sp>
        <p:grpSp>
          <p:nvGrpSpPr>
            <p:cNvPr id="171" name="Google Shape;1620;p33">
              <a:extLst>
                <a:ext uri="{FF2B5EF4-FFF2-40B4-BE49-F238E27FC236}">
                  <a16:creationId xmlns:a16="http://schemas.microsoft.com/office/drawing/2014/main" id="{4DF11129-E3D4-54ED-F728-60F347812E92}"/>
                </a:ext>
              </a:extLst>
            </p:cNvPr>
            <p:cNvGrpSpPr/>
            <p:nvPr/>
          </p:nvGrpSpPr>
          <p:grpSpPr>
            <a:xfrm>
              <a:off x="1248901" y="1934849"/>
              <a:ext cx="2735760" cy="709832"/>
              <a:chOff x="2088100" y="1263904"/>
              <a:chExt cx="2735760" cy="709832"/>
            </a:xfrm>
          </p:grpSpPr>
          <p:sp>
            <p:nvSpPr>
              <p:cNvPr id="172" name="Google Shape;1623;p33">
                <a:extLst>
                  <a:ext uri="{FF2B5EF4-FFF2-40B4-BE49-F238E27FC236}">
                    <a16:creationId xmlns:a16="http://schemas.microsoft.com/office/drawing/2014/main" id="{96D9AC1F-0854-596A-95BE-955B66AC41A7}"/>
                  </a:ext>
                </a:extLst>
              </p:cNvPr>
              <p:cNvSpPr/>
              <p:nvPr/>
            </p:nvSpPr>
            <p:spPr>
              <a:xfrm>
                <a:off x="2088100" y="1263904"/>
                <a:ext cx="2735760" cy="709832"/>
              </a:xfrm>
              <a:custGeom>
                <a:avLst/>
                <a:gdLst/>
                <a:ahLst/>
                <a:cxnLst/>
                <a:rect l="l" t="t" r="r" b="b"/>
                <a:pathLst>
                  <a:path w="102014" h="26469" extrusionOk="0">
                    <a:moveTo>
                      <a:pt x="3311" y="1"/>
                    </a:moveTo>
                    <a:cubicBezTo>
                      <a:pt x="1477" y="1"/>
                      <a:pt x="1" y="1489"/>
                      <a:pt x="1" y="3311"/>
                    </a:cubicBezTo>
                    <a:lnTo>
                      <a:pt x="1" y="23159"/>
                    </a:lnTo>
                    <a:cubicBezTo>
                      <a:pt x="1" y="24980"/>
                      <a:pt x="1477" y="26469"/>
                      <a:pt x="3311" y="26469"/>
                    </a:cubicBezTo>
                    <a:lnTo>
                      <a:pt x="91000" y="26469"/>
                    </a:lnTo>
                    <a:cubicBezTo>
                      <a:pt x="92036" y="26469"/>
                      <a:pt x="93012" y="25980"/>
                      <a:pt x="93643" y="25147"/>
                    </a:cubicBezTo>
                    <a:lnTo>
                      <a:pt x="101132" y="15229"/>
                    </a:lnTo>
                    <a:cubicBezTo>
                      <a:pt x="102013" y="14050"/>
                      <a:pt x="102013" y="12419"/>
                      <a:pt x="101132" y="11240"/>
                    </a:cubicBezTo>
                    <a:lnTo>
                      <a:pt x="93643" y="1323"/>
                    </a:lnTo>
                    <a:cubicBezTo>
                      <a:pt x="93012" y="489"/>
                      <a:pt x="92036" y="1"/>
                      <a:pt x="91000" y="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chemeClr val="bg1">
                      <a:lumMod val="75000"/>
                    </a:schemeClr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80" name="Google Shape;1624;p33">
                <a:extLst>
                  <a:ext uri="{FF2B5EF4-FFF2-40B4-BE49-F238E27FC236}">
                    <a16:creationId xmlns:a16="http://schemas.microsoft.com/office/drawing/2014/main" id="{BC615AB4-76F8-BAD2-71CF-038CF4EFBCDE}"/>
                  </a:ext>
                </a:extLst>
              </p:cNvPr>
              <p:cNvSpPr/>
              <p:nvPr/>
            </p:nvSpPr>
            <p:spPr>
              <a:xfrm>
                <a:off x="4065102" y="1372083"/>
                <a:ext cx="516357" cy="516357"/>
              </a:xfrm>
              <a:custGeom>
                <a:avLst/>
                <a:gdLst/>
                <a:ahLst/>
                <a:cxnLst/>
                <a:rect l="l" t="t" r="r" b="b"/>
                <a:pathLst>
                  <a:path w="13967" h="13967" extrusionOk="0">
                    <a:moveTo>
                      <a:pt x="6989" y="0"/>
                    </a:moveTo>
                    <a:cubicBezTo>
                      <a:pt x="3132" y="0"/>
                      <a:pt x="0" y="3120"/>
                      <a:pt x="0" y="6977"/>
                    </a:cubicBezTo>
                    <a:cubicBezTo>
                      <a:pt x="0" y="10835"/>
                      <a:pt x="3132" y="13966"/>
                      <a:pt x="6989" y="13966"/>
                    </a:cubicBezTo>
                    <a:cubicBezTo>
                      <a:pt x="10847" y="13966"/>
                      <a:pt x="13966" y="10835"/>
                      <a:pt x="13966" y="6977"/>
                    </a:cubicBezTo>
                    <a:cubicBezTo>
                      <a:pt x="13966" y="3120"/>
                      <a:pt x="10847" y="0"/>
                      <a:pt x="6989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2500" kern="0" dirty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83" name="Google Shape;1625;p33">
                <a:extLst>
                  <a:ext uri="{FF2B5EF4-FFF2-40B4-BE49-F238E27FC236}">
                    <a16:creationId xmlns:a16="http://schemas.microsoft.com/office/drawing/2014/main" id="{187A851E-9731-9B4A-4CDA-E53A57A2B6D3}"/>
                  </a:ext>
                </a:extLst>
              </p:cNvPr>
              <p:cNvSpPr/>
              <p:nvPr/>
            </p:nvSpPr>
            <p:spPr>
              <a:xfrm>
                <a:off x="4076525" y="1349200"/>
                <a:ext cx="516357" cy="516357"/>
              </a:xfrm>
              <a:custGeom>
                <a:avLst/>
                <a:gdLst/>
                <a:ahLst/>
                <a:cxnLst/>
                <a:rect l="l" t="t" r="r" b="b"/>
                <a:pathLst>
                  <a:path w="13967" h="13967" extrusionOk="0">
                    <a:moveTo>
                      <a:pt x="6990" y="0"/>
                    </a:moveTo>
                    <a:cubicBezTo>
                      <a:pt x="3132" y="0"/>
                      <a:pt x="1" y="3120"/>
                      <a:pt x="1" y="6977"/>
                    </a:cubicBezTo>
                    <a:cubicBezTo>
                      <a:pt x="1" y="10835"/>
                      <a:pt x="3132" y="13966"/>
                      <a:pt x="6990" y="13966"/>
                    </a:cubicBezTo>
                    <a:cubicBezTo>
                      <a:pt x="10847" y="13966"/>
                      <a:pt x="13967" y="10835"/>
                      <a:pt x="13967" y="6977"/>
                    </a:cubicBezTo>
                    <a:cubicBezTo>
                      <a:pt x="13967" y="3120"/>
                      <a:pt x="10847" y="0"/>
                      <a:pt x="6990" y="0"/>
                    </a:cubicBezTo>
                    <a:close/>
                  </a:path>
                </a:pathLst>
              </a:custGeom>
              <a:solidFill>
                <a:srgbClr val="F6FAFA"/>
              </a:solidFill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2500" kern="0" dirty="0">
                    <a:solidFill>
                      <a:schemeClr val="bg1">
                        <a:lumMod val="75000"/>
                      </a:schemeClr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08</a:t>
                </a:r>
                <a:endParaRPr sz="2500" kern="0" dirty="0">
                  <a:solidFill>
                    <a:schemeClr val="bg1">
                      <a:lumMod val="75000"/>
                    </a:schemeClr>
                  </a:solidFill>
                  <a:cs typeface="Arial"/>
                  <a:sym typeface="Arial"/>
                </a:endParaRPr>
              </a:p>
            </p:txBody>
          </p:sp>
          <p:grpSp>
            <p:nvGrpSpPr>
              <p:cNvPr id="184" name="Google Shape;1626;p33">
                <a:extLst>
                  <a:ext uri="{FF2B5EF4-FFF2-40B4-BE49-F238E27FC236}">
                    <a16:creationId xmlns:a16="http://schemas.microsoft.com/office/drawing/2014/main" id="{DE850201-C1FC-D853-838D-3C8EE382CD23}"/>
                  </a:ext>
                </a:extLst>
              </p:cNvPr>
              <p:cNvGrpSpPr/>
              <p:nvPr/>
            </p:nvGrpSpPr>
            <p:grpSpPr>
              <a:xfrm>
                <a:off x="2164305" y="1446089"/>
                <a:ext cx="1848487" cy="490906"/>
                <a:chOff x="5222700" y="3803744"/>
                <a:chExt cx="3304411" cy="490906"/>
              </a:xfrm>
            </p:grpSpPr>
            <p:sp>
              <p:nvSpPr>
                <p:cNvPr id="185" name="Google Shape;1627;p33">
                  <a:extLst>
                    <a:ext uri="{FF2B5EF4-FFF2-40B4-BE49-F238E27FC236}">
                      <a16:creationId xmlns:a16="http://schemas.microsoft.com/office/drawing/2014/main" id="{6BBD8B11-C71E-AF29-F5B8-400AC50DDCD9}"/>
                    </a:ext>
                  </a:extLst>
                </p:cNvPr>
                <p:cNvSpPr txBox="1"/>
                <p:nvPr/>
              </p:nvSpPr>
              <p:spPr>
                <a:xfrm>
                  <a:off x="5222700" y="3928950"/>
                  <a:ext cx="32109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200" kern="0" dirty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86" name="Google Shape;1628;p33">
                  <a:extLst>
                    <a:ext uri="{FF2B5EF4-FFF2-40B4-BE49-F238E27FC236}">
                      <a16:creationId xmlns:a16="http://schemas.microsoft.com/office/drawing/2014/main" id="{B4D50F77-AA4B-0DFB-9E86-87DD4813A852}"/>
                    </a:ext>
                  </a:extLst>
                </p:cNvPr>
                <p:cNvSpPr txBox="1"/>
                <p:nvPr/>
              </p:nvSpPr>
              <p:spPr>
                <a:xfrm>
                  <a:off x="5316211" y="3803744"/>
                  <a:ext cx="32109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</a:pPr>
                  <a:r>
                    <a:rPr lang="en-US" sz="1800" b="1" dirty="0">
                      <a:ln w="0"/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Next Action</a:t>
                  </a:r>
                </a:p>
              </p:txBody>
            </p:sp>
          </p:grpSp>
        </p:grpSp>
      </p:grpSp>
      <p:sp>
        <p:nvSpPr>
          <p:cNvPr id="214" name="TextBox 213">
            <a:extLst>
              <a:ext uri="{FF2B5EF4-FFF2-40B4-BE49-F238E27FC236}">
                <a16:creationId xmlns:a16="http://schemas.microsoft.com/office/drawing/2014/main" id="{AEA6E6F5-6FF9-FF4E-1622-D7F6D97991D5}"/>
              </a:ext>
            </a:extLst>
          </p:cNvPr>
          <p:cNvSpPr txBox="1"/>
          <p:nvPr/>
        </p:nvSpPr>
        <p:spPr>
          <a:xfrm>
            <a:off x="9972715" y="11465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ICS-Dept.</a:t>
            </a:r>
          </a:p>
          <a:p>
            <a:r>
              <a:rPr lang="en-US" dirty="0">
                <a:solidFill>
                  <a:srgbClr val="0070C0"/>
                </a:solidFill>
              </a:rPr>
              <a:t>10 Apr. 25</a:t>
            </a:r>
          </a:p>
        </p:txBody>
      </p:sp>
      <p:pic>
        <p:nvPicPr>
          <p:cNvPr id="218" name="Picture 217">
            <a:extLst>
              <a:ext uri="{FF2B5EF4-FFF2-40B4-BE49-F238E27FC236}">
                <a16:creationId xmlns:a16="http://schemas.microsoft.com/office/drawing/2014/main" id="{A8F25B68-66D8-1A6F-4E1E-4F6CFBCDFE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98352" y="1574263"/>
            <a:ext cx="641197" cy="641197"/>
          </a:xfrm>
          <a:prstGeom prst="rect">
            <a:avLst/>
          </a:prstGeom>
        </p:spPr>
      </p:pic>
      <p:pic>
        <p:nvPicPr>
          <p:cNvPr id="220" name="Picture 219">
            <a:extLst>
              <a:ext uri="{FF2B5EF4-FFF2-40B4-BE49-F238E27FC236}">
                <a16:creationId xmlns:a16="http://schemas.microsoft.com/office/drawing/2014/main" id="{87843C85-26BB-368B-D8D5-93CEB86B7E9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88413" y="2398836"/>
            <a:ext cx="709396" cy="709396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05646A92-138C-5680-9036-4B8AD4BCEF6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56903" y="3088985"/>
            <a:ext cx="698723" cy="742497"/>
          </a:xfrm>
          <a:prstGeom prst="rect">
            <a:avLst/>
          </a:prstGeom>
        </p:spPr>
      </p:pic>
      <p:pic>
        <p:nvPicPr>
          <p:cNvPr id="226" name="Picture 225">
            <a:extLst>
              <a:ext uri="{FF2B5EF4-FFF2-40B4-BE49-F238E27FC236}">
                <a16:creationId xmlns:a16="http://schemas.microsoft.com/office/drawing/2014/main" id="{96B90396-ABF9-0B63-D2B2-210C9554EE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22383" y="3980219"/>
            <a:ext cx="704512" cy="704512"/>
          </a:xfrm>
          <a:prstGeom prst="rect">
            <a:avLst/>
          </a:prstGeom>
        </p:spPr>
      </p:pic>
      <p:pic>
        <p:nvPicPr>
          <p:cNvPr id="231" name="Picture 230">
            <a:extLst>
              <a:ext uri="{FF2B5EF4-FFF2-40B4-BE49-F238E27FC236}">
                <a16:creationId xmlns:a16="http://schemas.microsoft.com/office/drawing/2014/main" id="{3DA58552-72AA-44ED-CBCF-E2FE4F09FE2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49145" y="3139853"/>
            <a:ext cx="637928" cy="63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5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571202-C27F-A096-83CA-EE2B752D7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379413" y="3687762"/>
            <a:ext cx="1481137" cy="19669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C5DA00-0415-365D-BAE9-11721A6D8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379413" y="1462087"/>
            <a:ext cx="1481137" cy="19669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E80251-A5DB-BB88-3E32-AA1300D5D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1992313" y="3687762"/>
            <a:ext cx="1481137" cy="19669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AA3B42-9E5F-B90D-0555-5AAE550C1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1992313" y="1462087"/>
            <a:ext cx="1481137" cy="19669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55A3B5-9772-51E0-CC4A-A9834993C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3617913" y="3687762"/>
            <a:ext cx="1481137" cy="1966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D9A85A-0B77-2086-3519-2127B99BA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3617913" y="1462087"/>
            <a:ext cx="1481137" cy="1966913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7C7A2B-F79A-9D77-E4D7-FB8DD6FFB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5346183" y="3687759"/>
            <a:ext cx="1481137" cy="19669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DAEC43-295B-1B0B-4B12-0E7CA492D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5421313" y="1462087"/>
            <a:ext cx="1481137" cy="19669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1761B2-C6B6-FA18-0E37-557443D0C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7046913" y="3687762"/>
            <a:ext cx="1481137" cy="19669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83ADBD-4046-2943-018C-B7DFE01F0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7046913" y="1462087"/>
            <a:ext cx="1481137" cy="19669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32524C-9253-165F-A0E6-2514184DE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8672513" y="3687759"/>
            <a:ext cx="1481137" cy="19669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F802F3-6258-AAD1-F517-46E29D96C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8660217" y="1453464"/>
            <a:ext cx="1481137" cy="196691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0B40B22-12E4-BCFC-93C6-1139E6AD3E66}"/>
              </a:ext>
            </a:extLst>
          </p:cNvPr>
          <p:cNvGrpSpPr/>
          <p:nvPr/>
        </p:nvGrpSpPr>
        <p:grpSpPr>
          <a:xfrm>
            <a:off x="0" y="7114"/>
            <a:ext cx="4545198" cy="1446350"/>
            <a:chOff x="0" y="146814"/>
            <a:chExt cx="4545198" cy="144635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C3058D0-C4AE-0A0A-D2A5-0921103980DB}"/>
                </a:ext>
              </a:extLst>
            </p:cNvPr>
            <p:cNvGrpSpPr/>
            <p:nvPr/>
          </p:nvGrpSpPr>
          <p:grpSpPr>
            <a:xfrm>
              <a:off x="4721" y="146814"/>
              <a:ext cx="4540477" cy="1446350"/>
              <a:chOff x="1225826" y="397175"/>
              <a:chExt cx="3053154" cy="1446350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2B1676D-F588-DA80-A18C-52DAC9884A56}"/>
                  </a:ext>
                </a:extLst>
              </p:cNvPr>
              <p:cNvGrpSpPr/>
              <p:nvPr/>
            </p:nvGrpSpPr>
            <p:grpSpPr>
              <a:xfrm>
                <a:off x="1225826" y="397175"/>
                <a:ext cx="3053154" cy="1211601"/>
                <a:chOff x="1225826" y="397175"/>
                <a:chExt cx="3053154" cy="1211601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69299A8A-98B4-BD21-0279-5FF56C909716}"/>
                    </a:ext>
                  </a:extLst>
                </p:cNvPr>
                <p:cNvGrpSpPr/>
                <p:nvPr/>
              </p:nvGrpSpPr>
              <p:grpSpPr>
                <a:xfrm>
                  <a:off x="1225826" y="793629"/>
                  <a:ext cx="3053154" cy="815147"/>
                  <a:chOff x="1225826" y="793629"/>
                  <a:chExt cx="3053154" cy="815147"/>
                </a:xfrm>
              </p:grpSpPr>
              <p:sp>
                <p:nvSpPr>
                  <p:cNvPr id="23" name="Google Shape;1619;p33">
                    <a:extLst>
                      <a:ext uri="{FF2B5EF4-FFF2-40B4-BE49-F238E27FC236}">
                        <a16:creationId xmlns:a16="http://schemas.microsoft.com/office/drawing/2014/main" id="{AA440823-F379-7FD0-B849-0351F8E7022A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225826" y="793629"/>
                    <a:ext cx="2794083" cy="815147"/>
                  </a:xfrm>
                  <a:prstGeom prst="rect">
                    <a:avLst/>
                  </a:prstGeom>
                  <a:solidFill>
                    <a:srgbClr val="C7870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800"/>
                      <a:buFont typeface="Fira Sans Extra Condensed SemiBold"/>
                      <a:buNone/>
                      <a:defRPr sz="2800" b="0" i="0" u="none" strike="noStrike" cap="none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800"/>
                      <a:buFont typeface="Fira Sans Extra Condensed SemiBold"/>
                      <a:buNone/>
                      <a:defRPr sz="2800" b="0" i="0" u="none" strike="noStrike" cap="none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800"/>
                      <a:buFont typeface="Fira Sans Extra Condensed SemiBold"/>
                      <a:buNone/>
                      <a:defRPr sz="2800" b="0" i="0" u="none" strike="noStrike" cap="none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800"/>
                      <a:buFont typeface="Fira Sans Extra Condensed SemiBold"/>
                      <a:buNone/>
                      <a:defRPr sz="2800" b="0" i="0" u="none" strike="noStrike" cap="none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800"/>
                      <a:buFont typeface="Fira Sans Extra Condensed SemiBold"/>
                      <a:buNone/>
                      <a:defRPr sz="2800" b="0" i="0" u="none" strike="noStrike" cap="none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800"/>
                      <a:buFont typeface="Fira Sans Extra Condensed SemiBold"/>
                      <a:buNone/>
                      <a:defRPr sz="2800" b="0" i="0" u="none" strike="noStrike" cap="none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800"/>
                      <a:buFont typeface="Fira Sans Extra Condensed SemiBold"/>
                      <a:buNone/>
                      <a:defRPr sz="2800" b="0" i="0" u="none" strike="noStrike" cap="none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800"/>
                      <a:buFont typeface="Fira Sans Extra Condensed SemiBold"/>
                      <a:buNone/>
                      <a:defRPr sz="2800" b="0" i="0" u="none" strike="noStrike" cap="none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800"/>
                      <a:buFont typeface="Fira Sans Extra Condensed SemiBold"/>
                      <a:buNone/>
                      <a:defRPr sz="2800" b="0" i="0" u="none" strike="noStrike" cap="none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defRPr>
                    </a:lvl9pPr>
                  </a:lstStyle>
                  <a:p>
                    <a:pPr defTabSz="457200"/>
                    <a:r>
                      <a:rPr lang="en-US" sz="4800" b="1" dirty="0">
                        <a:solidFill>
                          <a:prstClr val="white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Organization</a:t>
                    </a:r>
                  </a:p>
                </p:txBody>
              </p:sp>
              <p:sp>
                <p:nvSpPr>
                  <p:cNvPr id="24" name="Isosceles Triangle 23">
                    <a:extLst>
                      <a:ext uri="{FF2B5EF4-FFF2-40B4-BE49-F238E27FC236}">
                        <a16:creationId xmlns:a16="http://schemas.microsoft.com/office/drawing/2014/main" id="{6FAD4DD3-FE1E-40B0-6EF3-0B378D01593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988125" y="1204189"/>
                    <a:ext cx="199464" cy="382246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01F7AB97-85B9-D2D8-B11E-EFD5725D46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36773" y="397175"/>
                  <a:ext cx="518591" cy="518591"/>
                </a:xfrm>
                <a:prstGeom prst="rect">
                  <a:avLst/>
                </a:prstGeom>
              </p:spPr>
            </p:pic>
          </p:grpSp>
          <p:sp>
            <p:nvSpPr>
              <p:cNvPr id="20" name="Star: 5 Points 19">
                <a:extLst>
                  <a:ext uri="{FF2B5EF4-FFF2-40B4-BE49-F238E27FC236}">
                    <a16:creationId xmlns:a16="http://schemas.microsoft.com/office/drawing/2014/main" id="{23FAEF56-40C1-BD1D-23BE-E4057E94BE98}"/>
                  </a:ext>
                </a:extLst>
              </p:cNvPr>
              <p:cNvSpPr/>
              <p:nvPr/>
            </p:nvSpPr>
            <p:spPr>
              <a:xfrm>
                <a:off x="2653370" y="1483812"/>
                <a:ext cx="518591" cy="359713"/>
              </a:xfrm>
              <a:prstGeom prst="star5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BF785605-F88C-97C4-679D-C00AA668865A}"/>
                </a:ext>
              </a:extLst>
            </p:cNvPr>
            <p:cNvSpPr/>
            <p:nvPr/>
          </p:nvSpPr>
          <p:spPr>
            <a:xfrm rot="5400000">
              <a:off x="17789" y="596312"/>
              <a:ext cx="171881" cy="20746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3402" y="1575818"/>
            <a:ext cx="1278141" cy="1332482"/>
          </a:xfrm>
          <a:prstGeom prst="rect">
            <a:avLst/>
          </a:prstGeom>
          <a:ln w="28575">
            <a:noFill/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0000000-0008-0000-0000-00005F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3" t="7840" r="18551" b="29594"/>
          <a:stretch/>
        </p:blipFill>
        <p:spPr>
          <a:xfrm>
            <a:off x="3694114" y="1578318"/>
            <a:ext cx="1321268" cy="1419465"/>
          </a:xfrm>
          <a:prstGeom prst="rect">
            <a:avLst/>
          </a:prstGeom>
          <a:ln w="28575">
            <a:noFill/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rcRect l="16819" t="5594" r="16552" b="33852"/>
          <a:stretch>
            <a:fillRect/>
          </a:stretch>
        </p:blipFill>
        <p:spPr>
          <a:xfrm>
            <a:off x="5529259" y="1575817"/>
            <a:ext cx="1302159" cy="1332482"/>
          </a:xfrm>
          <a:prstGeom prst="rect">
            <a:avLst/>
          </a:prstGeom>
          <a:ln w="28575">
            <a:noFill/>
          </a:ln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0000000-0008-0000-0000-00000A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57" t="6461" r="33632" b="52986"/>
          <a:stretch/>
        </p:blipFill>
        <p:spPr>
          <a:xfrm>
            <a:off x="3706810" y="3752227"/>
            <a:ext cx="1321271" cy="1405025"/>
          </a:xfrm>
          <a:prstGeom prst="rect">
            <a:avLst/>
          </a:prstGeom>
          <a:ln w="28575">
            <a:noFill/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/>
          <a:srcRect l="40344" t="11508" r="33311" b="47208"/>
          <a:stretch/>
        </p:blipFill>
        <p:spPr>
          <a:xfrm>
            <a:off x="484614" y="1538969"/>
            <a:ext cx="1286701" cy="1369331"/>
          </a:xfrm>
          <a:prstGeom prst="rect">
            <a:avLst/>
          </a:prstGeom>
          <a:ln w="28575"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64A9B22-2929-46A1-7405-570959E04F4E}"/>
              </a:ext>
            </a:extLst>
          </p:cNvPr>
          <p:cNvSpPr txBox="1"/>
          <p:nvPr/>
        </p:nvSpPr>
        <p:spPr>
          <a:xfrm>
            <a:off x="512584" y="3049151"/>
            <a:ext cx="116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b="1" dirty="0">
                <a:latin typeface="Calibri" panose="020F0502020204030204"/>
              </a:rPr>
              <a:t>MR.SANCHAI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05D5C4-6F87-FD02-6919-13772304A1B8}"/>
              </a:ext>
            </a:extLst>
          </p:cNvPr>
          <p:cNvSpPr txBox="1"/>
          <p:nvPr/>
        </p:nvSpPr>
        <p:spPr>
          <a:xfrm>
            <a:off x="660628" y="1158051"/>
            <a:ext cx="994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00B050"/>
                </a:solidFill>
                <a:latin typeface="Calibri" panose="020F0502020204030204"/>
              </a:rPr>
              <a:t>Advisor</a:t>
            </a:r>
            <a:endParaRPr lang="en-US" sz="1400" b="1" dirty="0">
              <a:solidFill>
                <a:srgbClr val="00B050"/>
              </a:solidFill>
              <a:latin typeface="Calibri" panose="020F050202020403020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E18822-4B7B-871E-E07D-8E5FFA347E09}"/>
              </a:ext>
            </a:extLst>
          </p:cNvPr>
          <p:cNvSpPr txBox="1"/>
          <p:nvPr/>
        </p:nvSpPr>
        <p:spPr>
          <a:xfrm>
            <a:off x="2222594" y="3061214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b="1" dirty="0">
                <a:latin typeface="Calibri" panose="020F0502020204030204"/>
              </a:rPr>
              <a:t>MS.NAREE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CA1DCE-F4BD-980C-A3BE-93E78FEFA9ED}"/>
              </a:ext>
            </a:extLst>
          </p:cNvPr>
          <p:cNvSpPr txBox="1"/>
          <p:nvPr/>
        </p:nvSpPr>
        <p:spPr>
          <a:xfrm>
            <a:off x="2231644" y="1138859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00B050"/>
                </a:solidFill>
                <a:latin typeface="Calibri" panose="020F0502020204030204"/>
              </a:rPr>
              <a:t>Coach</a:t>
            </a:r>
            <a:endParaRPr lang="en-US" sz="1400" b="1" dirty="0">
              <a:solidFill>
                <a:srgbClr val="00B050"/>
              </a:solidFill>
              <a:latin typeface="Calibri" panose="020F050202020403020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6318CF-E543-DF68-98F2-F0D3E3A876EB}"/>
              </a:ext>
            </a:extLst>
          </p:cNvPr>
          <p:cNvSpPr txBox="1"/>
          <p:nvPr/>
        </p:nvSpPr>
        <p:spPr>
          <a:xfrm>
            <a:off x="3904511" y="3059503"/>
            <a:ext cx="900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b="1" dirty="0">
                <a:latin typeface="Calibri" panose="020F0502020204030204"/>
              </a:rPr>
              <a:t>MS.ALISA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C5C468-5F6F-265C-A2D6-340E85A82B0A}"/>
              </a:ext>
            </a:extLst>
          </p:cNvPr>
          <p:cNvSpPr txBox="1"/>
          <p:nvPr/>
        </p:nvSpPr>
        <p:spPr>
          <a:xfrm>
            <a:off x="4203355" y="1126159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Leader</a:t>
            </a:r>
            <a:endParaRPr lang="en-US" sz="1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CB97CB-5AD7-1D10-ED03-B46571FE3715}"/>
              </a:ext>
            </a:extLst>
          </p:cNvPr>
          <p:cNvSpPr txBox="1"/>
          <p:nvPr/>
        </p:nvSpPr>
        <p:spPr>
          <a:xfrm>
            <a:off x="5625402" y="3064971"/>
            <a:ext cx="1103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b="1" dirty="0">
                <a:latin typeface="Calibri" panose="020F0502020204030204"/>
              </a:rPr>
              <a:t>MS.SARUDA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FF341C-F927-7BAD-50C8-BE1376FE693C}"/>
              </a:ext>
            </a:extLst>
          </p:cNvPr>
          <p:cNvSpPr txBox="1"/>
          <p:nvPr/>
        </p:nvSpPr>
        <p:spPr>
          <a:xfrm>
            <a:off x="5479642" y="1132651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Sub Leader</a:t>
            </a:r>
            <a:endParaRPr lang="en-US" sz="1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265AFE3-56E1-D074-558E-00339489802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01" t="7517" r="29015" b="55755"/>
          <a:stretch/>
        </p:blipFill>
        <p:spPr>
          <a:xfrm>
            <a:off x="7179080" y="1554703"/>
            <a:ext cx="1230107" cy="1353595"/>
          </a:xfrm>
          <a:prstGeom prst="rect">
            <a:avLst/>
          </a:prstGeom>
          <a:ln w="28575">
            <a:noFill/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079CDE4-557C-ECD8-DBD1-25758F57BEF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5436" b="27000"/>
          <a:stretch/>
        </p:blipFill>
        <p:spPr>
          <a:xfrm>
            <a:off x="8826092" y="1570812"/>
            <a:ext cx="1246595" cy="1342491"/>
          </a:xfrm>
          <a:prstGeom prst="rect">
            <a:avLst/>
          </a:prstGeom>
          <a:ln w="28575">
            <a:noFill/>
          </a:ln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00000000-0008-0000-0000-00006F000000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9726" r="13381" b="21209"/>
          <a:stretch/>
        </p:blipFill>
        <p:spPr>
          <a:xfrm>
            <a:off x="500602" y="3795592"/>
            <a:ext cx="1238758" cy="1371600"/>
          </a:xfrm>
          <a:prstGeom prst="rect">
            <a:avLst/>
          </a:prstGeom>
          <a:ln w="28575">
            <a:noFill/>
          </a:ln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73400" y="3785653"/>
            <a:ext cx="1286023" cy="1371600"/>
          </a:xfrm>
          <a:prstGeom prst="rect">
            <a:avLst/>
          </a:prstGeom>
          <a:ln w="28575">
            <a:noFill/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33C20D2-9600-34D9-E31B-853F57260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10298113" y="3687759"/>
            <a:ext cx="1481137" cy="196691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877E3D1-8A1C-56D3-0E3A-1AA3136C8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10318750" y="1462087"/>
            <a:ext cx="1481137" cy="1966913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92" t="8749" r="29712" b="50252"/>
          <a:stretch/>
        </p:blipFill>
        <p:spPr>
          <a:xfrm>
            <a:off x="10434225" y="1578318"/>
            <a:ext cx="1260461" cy="1401086"/>
          </a:xfrm>
          <a:prstGeom prst="rect">
            <a:avLst/>
          </a:prstGeom>
          <a:ln w="28575">
            <a:noFill/>
          </a:ln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00000000-0008-0000-0000-00001400000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34067" y="3781555"/>
            <a:ext cx="1302159" cy="1447436"/>
          </a:xfrm>
          <a:prstGeom prst="rect">
            <a:avLst/>
          </a:prstGeom>
          <a:ln w="28575">
            <a:noFill/>
          </a:ln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00000000-0008-0000-0000-00000E00000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65961" y="3798059"/>
            <a:ext cx="1255926" cy="1392776"/>
          </a:xfrm>
          <a:prstGeom prst="rect">
            <a:avLst/>
          </a:prstGeom>
          <a:ln w="28575">
            <a:noFill/>
          </a:ln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8577A2DB-F7A1-F068-56AA-74E7BDDDC2E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00692" y="3806257"/>
            <a:ext cx="1250646" cy="1350995"/>
          </a:xfrm>
          <a:prstGeom prst="rect">
            <a:avLst/>
          </a:prstGeom>
          <a:ln w="28575">
            <a:noFill/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7E9AACD-1E69-05CA-8A64-EE2406EFA15B}"/>
              </a:ext>
            </a:extLst>
          </p:cNvPr>
          <p:cNvSpPr txBox="1"/>
          <p:nvPr/>
        </p:nvSpPr>
        <p:spPr>
          <a:xfrm>
            <a:off x="7128216" y="3080361"/>
            <a:ext cx="132440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457200"/>
            <a:r>
              <a:rPr 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MS. AMOLAKARN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9A6542-9F71-BED7-3EF6-CCF87317DC68}"/>
              </a:ext>
            </a:extLst>
          </p:cNvPr>
          <p:cNvSpPr txBox="1"/>
          <p:nvPr/>
        </p:nvSpPr>
        <p:spPr>
          <a:xfrm>
            <a:off x="2048123" y="5275376"/>
            <a:ext cx="142532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457200"/>
            <a:r>
              <a:rPr 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MR. CHANOKCHON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3EB696C-231C-4249-C503-D4CFDBD29292}"/>
              </a:ext>
            </a:extLst>
          </p:cNvPr>
          <p:cNvSpPr txBox="1"/>
          <p:nvPr/>
        </p:nvSpPr>
        <p:spPr>
          <a:xfrm>
            <a:off x="8860541" y="3082973"/>
            <a:ext cx="117769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457200"/>
            <a:r>
              <a:rPr 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MR. TEERAPON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FACC899-E3E2-ADC8-6094-725E0BED5D61}"/>
              </a:ext>
            </a:extLst>
          </p:cNvPr>
          <p:cNvSpPr txBox="1"/>
          <p:nvPr/>
        </p:nvSpPr>
        <p:spPr>
          <a:xfrm>
            <a:off x="628179" y="5275376"/>
            <a:ext cx="99956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457200"/>
            <a:r>
              <a:rPr 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MR. JAKKRIT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3EA53F-CAE4-33DA-0080-6C2BCE16D507}"/>
              </a:ext>
            </a:extLst>
          </p:cNvPr>
          <p:cNvSpPr txBox="1"/>
          <p:nvPr/>
        </p:nvSpPr>
        <p:spPr>
          <a:xfrm>
            <a:off x="5579712" y="5275376"/>
            <a:ext cx="108920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457200"/>
            <a:r>
              <a:rPr 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MR.ATTAPON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7BCA98B-E357-A5AB-8DD0-042D206A2A1D}"/>
              </a:ext>
            </a:extLst>
          </p:cNvPr>
          <p:cNvSpPr txBox="1"/>
          <p:nvPr/>
        </p:nvSpPr>
        <p:spPr>
          <a:xfrm>
            <a:off x="10520731" y="3080361"/>
            <a:ext cx="112582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457200"/>
            <a:r>
              <a:rPr 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MR.JOMPHON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72DD261-8BC9-3D4B-346E-C2C873B73825}"/>
              </a:ext>
            </a:extLst>
          </p:cNvPr>
          <p:cNvSpPr txBox="1"/>
          <p:nvPr/>
        </p:nvSpPr>
        <p:spPr>
          <a:xfrm>
            <a:off x="10507258" y="5275375"/>
            <a:ext cx="105964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457200"/>
            <a:r>
              <a:rPr 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MS. SASIKAN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02F466-5873-92BC-9FA8-85A94F4808EB}"/>
              </a:ext>
            </a:extLst>
          </p:cNvPr>
          <p:cNvSpPr txBox="1"/>
          <p:nvPr/>
        </p:nvSpPr>
        <p:spPr>
          <a:xfrm>
            <a:off x="7156657" y="5275376"/>
            <a:ext cx="121610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457200"/>
            <a:r>
              <a:rPr 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MR. SATAWWAT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5E406B-23FA-E344-EDDD-D8AEAA4279AB}"/>
              </a:ext>
            </a:extLst>
          </p:cNvPr>
          <p:cNvSpPr txBox="1"/>
          <p:nvPr/>
        </p:nvSpPr>
        <p:spPr>
          <a:xfrm>
            <a:off x="3891811" y="5275377"/>
            <a:ext cx="96770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457200"/>
            <a:r>
              <a:rPr lang="en-US" altLang="ja-JP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  <a:ea typeface="游ゴシック" panose="020B0400000000000000" pitchFamily="34" charset="-128"/>
              </a:rPr>
              <a:t>MR.PHUBET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8A46BD1-7965-352F-7A5A-FF5A84350EAE}"/>
              </a:ext>
            </a:extLst>
          </p:cNvPr>
          <p:cNvSpPr txBox="1"/>
          <p:nvPr/>
        </p:nvSpPr>
        <p:spPr>
          <a:xfrm>
            <a:off x="8826092" y="5275375"/>
            <a:ext cx="121642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457200"/>
            <a:r>
              <a:rPr lang="en-US" sz="1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MS. NATTHANIT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BAFEF9E9-3B35-0D99-CD31-9202CB63DD5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533355" y="6214455"/>
            <a:ext cx="714400" cy="7144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396DD1F-6235-CB2F-FDAF-C2B4F271F18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6215298"/>
            <a:ext cx="714400" cy="71440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74985722-F7A7-1864-936C-36A40D4F5C2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1088" y="6201795"/>
            <a:ext cx="714400" cy="7144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880F5B8F-F715-6640-0CE9-C9FC02EFEA7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49851" y="6204147"/>
            <a:ext cx="714400" cy="7144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BEABED42-D47E-6424-B1AA-E1A5B0A6A94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928851" y="6201795"/>
            <a:ext cx="714400" cy="7144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2FA1EDE-A328-5C2F-9A91-EE29CA9C1FE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377584" y="6215479"/>
            <a:ext cx="714400" cy="7144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CB69554C-09F3-B858-2A03-180AAAD5BB5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flipH="1">
            <a:off x="11579607" y="3343460"/>
            <a:ext cx="536399" cy="43809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594C37A-D932-A660-EB54-235EF9B4988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-6201" y="3211743"/>
            <a:ext cx="438095" cy="43809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B472BB03-F0F9-176D-E764-C8B9B05D74A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775398" y="1104984"/>
            <a:ext cx="498961" cy="367804"/>
          </a:xfrm>
          <a:prstGeom prst="rect">
            <a:avLst/>
          </a:prstGeom>
        </p:spPr>
      </p:pic>
      <p:sp>
        <p:nvSpPr>
          <p:cNvPr id="69" name="Slide Number Placeholder 6">
            <a:extLst>
              <a:ext uri="{FF2B5EF4-FFF2-40B4-BE49-F238E27FC236}">
                <a16:creationId xmlns:a16="http://schemas.microsoft.com/office/drawing/2014/main" id="{5C4D5103-627A-9194-7AA5-10B4A300C03C}"/>
              </a:ext>
            </a:extLst>
          </p:cNvPr>
          <p:cNvSpPr txBox="1">
            <a:spLocks/>
          </p:cNvSpPr>
          <p:nvPr/>
        </p:nvSpPr>
        <p:spPr>
          <a:xfrm>
            <a:off x="11252598" y="89477"/>
            <a:ext cx="536399" cy="365125"/>
          </a:xfrm>
          <a:prstGeom prst="rect">
            <a:avLst/>
          </a:prstGeom>
          <a:solidFill>
            <a:srgbClr val="C78707"/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00CA1B94-9C6E-4DC0-911F-39E08D90F9DC}" type="slidenum"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>
                <a:defRPr/>
              </a:pPr>
              <a:t>3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5281E2-D64D-8CC0-B26F-915C2C3FEC6C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25441" r="16705" b="10283"/>
          <a:stretch/>
        </p:blipFill>
        <p:spPr>
          <a:xfrm>
            <a:off x="10392333" y="3762299"/>
            <a:ext cx="1292413" cy="14380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790F16-3110-3849-3744-1BAF286B0EFE}"/>
              </a:ext>
            </a:extLst>
          </p:cNvPr>
          <p:cNvSpPr txBox="1"/>
          <p:nvPr/>
        </p:nvSpPr>
        <p:spPr>
          <a:xfrm>
            <a:off x="9972715" y="11465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ICS-Dept.</a:t>
            </a:r>
          </a:p>
          <a:p>
            <a:r>
              <a:rPr lang="en-US" dirty="0">
                <a:solidFill>
                  <a:srgbClr val="0070C0"/>
                </a:solidFill>
              </a:rPr>
              <a:t>10 Apr. 25</a:t>
            </a:r>
          </a:p>
        </p:txBody>
      </p:sp>
    </p:spTree>
    <p:extLst>
      <p:ext uri="{BB962C8B-B14F-4D97-AF65-F5344CB8AC3E}">
        <p14:creationId xmlns:p14="http://schemas.microsoft.com/office/powerpoint/2010/main" val="3838822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199787"/>
              </p:ext>
            </p:extLst>
          </p:nvPr>
        </p:nvGraphicFramePr>
        <p:xfrm>
          <a:off x="819510" y="1268085"/>
          <a:ext cx="10552980" cy="53844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5570">
                  <a:extLst>
                    <a:ext uri="{9D8B030D-6E8A-4147-A177-3AD203B41FA5}">
                      <a16:colId xmlns:a16="http://schemas.microsoft.com/office/drawing/2014/main" val="53964218"/>
                    </a:ext>
                  </a:extLst>
                </a:gridCol>
                <a:gridCol w="1844689">
                  <a:extLst>
                    <a:ext uri="{9D8B030D-6E8A-4147-A177-3AD203B41FA5}">
                      <a16:colId xmlns:a16="http://schemas.microsoft.com/office/drawing/2014/main" val="1725416535"/>
                    </a:ext>
                  </a:extLst>
                </a:gridCol>
                <a:gridCol w="3478231">
                  <a:extLst>
                    <a:ext uri="{9D8B030D-6E8A-4147-A177-3AD203B41FA5}">
                      <a16:colId xmlns:a16="http://schemas.microsoft.com/office/drawing/2014/main" val="1454280268"/>
                    </a:ext>
                  </a:extLst>
                </a:gridCol>
                <a:gridCol w="2734574">
                  <a:extLst>
                    <a:ext uri="{9D8B030D-6E8A-4147-A177-3AD203B41FA5}">
                      <a16:colId xmlns:a16="http://schemas.microsoft.com/office/drawing/2014/main" val="2495524309"/>
                    </a:ext>
                  </a:extLst>
                </a:gridCol>
                <a:gridCol w="1779916">
                  <a:extLst>
                    <a:ext uri="{9D8B030D-6E8A-4147-A177-3AD203B41FA5}">
                      <a16:colId xmlns:a16="http://schemas.microsoft.com/office/drawing/2014/main" val="3691437590"/>
                    </a:ext>
                  </a:extLst>
                </a:gridCol>
              </a:tblGrid>
              <a:tr h="44280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No.</a:t>
                      </a:r>
                    </a:p>
                  </a:txBody>
                  <a:tcPr marL="147448" marR="147448" marT="73723" marB="7372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Topic</a:t>
                      </a:r>
                    </a:p>
                  </a:txBody>
                  <a:tcPr marL="147448" marR="147448" marT="73723" marB="7372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Good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Point</a:t>
                      </a:r>
                    </a:p>
                  </a:txBody>
                  <a:tcPr marL="147448" marR="147448" marT="73723" marB="7372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Weak Point</a:t>
                      </a:r>
                    </a:p>
                  </a:txBody>
                  <a:tcPr marL="147448" marR="147448" marT="73723" marB="7372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Status</a:t>
                      </a:r>
                    </a:p>
                  </a:txBody>
                  <a:tcPr marL="147448" marR="147448" marT="73723" marB="7372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549866"/>
                  </a:ext>
                </a:extLst>
              </a:tr>
              <a:tr h="121873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</a:t>
                      </a: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Improvement reservation room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DC6667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(C,D,M)</a:t>
                      </a:r>
                    </a:p>
                    <a:p>
                      <a:endParaRPr lang="en-US" sz="12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</a:t>
                      </a:r>
                      <a:r>
                        <a:rPr lang="th-TH" sz="12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Reduce workload ICS member to modify room.(Add, Update, Delete)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 User can manage by self for Easy &amp; short time to period</a:t>
                      </a:r>
                    </a:p>
                    <a:p>
                      <a:endParaRPr lang="th-TH" sz="12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 ICS has workload</a:t>
                      </a:r>
                      <a:r>
                        <a:rPr lang="th-TH" sz="1200" b="1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 Develop program more than merit</a:t>
                      </a:r>
                      <a:r>
                        <a:rPr lang="th-TH" sz="1200" b="1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Reduce workload</a:t>
                      </a:r>
                      <a:r>
                        <a:rPr lang="th-TH" sz="12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th-TH" sz="1200" b="1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The frequency of user requests is low </a:t>
                      </a:r>
                      <a:br>
                        <a:rPr lang="en-US" sz="1200" b="1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(2024 :10 request)</a:t>
                      </a: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99041"/>
                  </a:ext>
                </a:extLst>
              </a:tr>
              <a:tr h="8606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</a:t>
                      </a: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Test system by Robot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DC6667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(Q,C)</a:t>
                      </a:r>
                    </a:p>
                    <a:p>
                      <a:endParaRPr lang="en-US" sz="12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1.Reduce workload ICS member to test system.</a:t>
                      </a:r>
                    </a:p>
                    <a:p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1.The system is frequently modified, need to modify Robot to accommodate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535885"/>
                  </a:ext>
                </a:extLst>
              </a:tr>
              <a:tr h="88301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</a:t>
                      </a: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5S Folder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DC6667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(Q,C,M)</a:t>
                      </a:r>
                    </a:p>
                    <a:p>
                      <a:endParaRPr lang="en-US" sz="12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1.Increase space on file server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2.Easy &amp; short time to access document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 Consider difficult file management access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 There is a chance of error and data loss.</a:t>
                      </a: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062215"/>
                  </a:ext>
                </a:extLst>
              </a:tr>
              <a:tr h="19349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4.</a:t>
                      </a: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“Auto application access” </a:t>
                      </a:r>
                    </a:p>
                    <a:p>
                      <a:r>
                        <a:rPr lang="en-US" sz="1400" b="1" dirty="0">
                          <a:solidFill>
                            <a:srgbClr val="DC6667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(C,D,S)</a:t>
                      </a: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1.Reduce workload ICS member for register user to system.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2.Reduce mistake of operation register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3.Data security </a:t>
                      </a: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th-TH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 all system can auto register.</a:t>
                      </a:r>
                      <a:endParaRPr lang="th-TH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n-US" sz="11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39619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9510" y="4671870"/>
            <a:ext cx="10552980" cy="193637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54DD4C31-53DD-1BF9-BB6D-1598B09EF12A}"/>
              </a:ext>
            </a:extLst>
          </p:cNvPr>
          <p:cNvSpPr txBox="1">
            <a:spLocks/>
          </p:cNvSpPr>
          <p:nvPr/>
        </p:nvSpPr>
        <p:spPr>
          <a:xfrm>
            <a:off x="11252598" y="89477"/>
            <a:ext cx="536399" cy="365125"/>
          </a:xfrm>
          <a:prstGeom prst="rect">
            <a:avLst/>
          </a:prstGeom>
          <a:solidFill>
            <a:srgbClr val="C7D3E6">
              <a:lumMod val="90000"/>
            </a:srgbClr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00CA1B94-9C6E-4DC0-911F-39E08D90F9DC}" type="slidenum">
              <a:rPr lang="en-US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>
                <a:defRPr/>
              </a:pPr>
              <a:t>4</a:t>
            </a:fld>
            <a:endParaRPr lang="en-US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93A666-25DC-8896-2443-FDC0DFC03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8770" y="3957874"/>
            <a:ext cx="501730" cy="5017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6AEA0E-5B90-7CEF-1AAB-0D647332F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1995" y="2028925"/>
            <a:ext cx="501730" cy="5017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790CE4-2E6A-4509-1ED6-68FE44996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7134" y="3974012"/>
            <a:ext cx="501730" cy="5017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699478E-D147-993E-CE3A-6D1C264A1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868" y="3126901"/>
            <a:ext cx="501730" cy="5017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335FC9-D627-6369-AE9F-6158CCB66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4377" y="3126901"/>
            <a:ext cx="501730" cy="5017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7D39AA-B5F6-8921-219B-348857B10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5696" y="3126901"/>
            <a:ext cx="501730" cy="50173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A340E6-34B7-2BA5-9765-64E80113A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8835" y="5027635"/>
            <a:ext cx="501730" cy="5017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F652519-C0DC-D948-CE67-B07444933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2344" y="5027635"/>
            <a:ext cx="501730" cy="5017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E165307-B9B1-8A37-F4C9-A2FFBA608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663" y="5027635"/>
            <a:ext cx="501730" cy="50173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D33CDEC-CAA9-101D-4B1B-FE98816C6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7942" y="5585675"/>
            <a:ext cx="501730" cy="50173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E38DD16-F646-D22C-5A0E-634DD08EE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9340" y="5579775"/>
            <a:ext cx="501730" cy="501730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7FAF2D35-3FFF-DE94-5F83-9B6C5BAB6F29}"/>
              </a:ext>
            </a:extLst>
          </p:cNvPr>
          <p:cNvGrpSpPr/>
          <p:nvPr/>
        </p:nvGrpSpPr>
        <p:grpSpPr>
          <a:xfrm>
            <a:off x="-2" y="0"/>
            <a:ext cx="7078162" cy="1253609"/>
            <a:chOff x="1225826" y="534482"/>
            <a:chExt cx="3053154" cy="1253609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8785B6D-E9C8-2AB1-C3C1-D90C487A5AA9}"/>
                </a:ext>
              </a:extLst>
            </p:cNvPr>
            <p:cNvGrpSpPr/>
            <p:nvPr/>
          </p:nvGrpSpPr>
          <p:grpSpPr>
            <a:xfrm>
              <a:off x="1225826" y="534482"/>
              <a:ext cx="3053154" cy="1074294"/>
              <a:chOff x="1225826" y="534482"/>
              <a:chExt cx="3053154" cy="1074294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1AD2B295-DB19-FB62-F707-0A137C2317A6}"/>
                  </a:ext>
                </a:extLst>
              </p:cNvPr>
              <p:cNvGrpSpPr/>
              <p:nvPr/>
            </p:nvGrpSpPr>
            <p:grpSpPr>
              <a:xfrm>
                <a:off x="1225826" y="793629"/>
                <a:ext cx="3053154" cy="815147"/>
                <a:chOff x="1225826" y="793629"/>
                <a:chExt cx="3053154" cy="815147"/>
              </a:xfrm>
            </p:grpSpPr>
            <p:sp>
              <p:nvSpPr>
                <p:cNvPr id="46" name="Google Shape;1619;p33">
                  <a:extLst>
                    <a:ext uri="{FF2B5EF4-FFF2-40B4-BE49-F238E27FC236}">
                      <a16:creationId xmlns:a16="http://schemas.microsoft.com/office/drawing/2014/main" id="{ABEB99BD-A461-362A-A68B-17619D30B1D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225826" y="793629"/>
                  <a:ext cx="2794083" cy="815147"/>
                </a:xfrm>
                <a:prstGeom prst="rect">
                  <a:avLst/>
                </a:prstGeom>
                <a:solidFill>
                  <a:srgbClr val="C7870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9pPr>
                </a:lstStyle>
                <a:p>
                  <a:pPr defTabSz="457200"/>
                  <a:endParaRPr lang="en-US" sz="14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7" name="Isosceles Triangle 46">
                  <a:extLst>
                    <a:ext uri="{FF2B5EF4-FFF2-40B4-BE49-F238E27FC236}">
                      <a16:creationId xmlns:a16="http://schemas.microsoft.com/office/drawing/2014/main" id="{27DFC597-EF56-04D5-7DD2-FC5E79E0DDA4}"/>
                    </a:ext>
                  </a:extLst>
                </p:cNvPr>
                <p:cNvSpPr/>
                <p:nvPr/>
              </p:nvSpPr>
              <p:spPr>
                <a:xfrm rot="16200000">
                  <a:off x="3988125" y="1204189"/>
                  <a:ext cx="199464" cy="38224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E960A37A-32A7-E4CC-5AD6-568BCBF3E6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53236" y="534482"/>
                <a:ext cx="214773" cy="282721"/>
              </a:xfrm>
              <a:prstGeom prst="rect">
                <a:avLst/>
              </a:prstGeom>
            </p:spPr>
          </p:pic>
        </p:grpSp>
        <p:sp>
          <p:nvSpPr>
            <p:cNvPr id="43" name="Star: 5 Points 42">
              <a:extLst>
                <a:ext uri="{FF2B5EF4-FFF2-40B4-BE49-F238E27FC236}">
                  <a16:creationId xmlns:a16="http://schemas.microsoft.com/office/drawing/2014/main" id="{0CD471E2-7B79-459A-10EE-B10A7A16C86A}"/>
                </a:ext>
              </a:extLst>
            </p:cNvPr>
            <p:cNvSpPr/>
            <p:nvPr/>
          </p:nvSpPr>
          <p:spPr>
            <a:xfrm>
              <a:off x="2483550" y="1509213"/>
              <a:ext cx="518591" cy="278878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3846" y="322831"/>
            <a:ext cx="48013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Activity Brainstorming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5C1FEF-E68E-FFD3-5FF6-8751AE2EF44F}"/>
              </a:ext>
            </a:extLst>
          </p:cNvPr>
          <p:cNvSpPr txBox="1"/>
          <p:nvPr/>
        </p:nvSpPr>
        <p:spPr>
          <a:xfrm>
            <a:off x="9972715" y="11465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ICS-Dept.</a:t>
            </a:r>
          </a:p>
          <a:p>
            <a:r>
              <a:rPr lang="en-US" dirty="0">
                <a:solidFill>
                  <a:srgbClr val="0070C0"/>
                </a:solidFill>
              </a:rPr>
              <a:t>10 Apr. 25</a:t>
            </a:r>
          </a:p>
        </p:txBody>
      </p:sp>
    </p:spTree>
    <p:extLst>
      <p:ext uri="{BB962C8B-B14F-4D97-AF65-F5344CB8AC3E}">
        <p14:creationId xmlns:p14="http://schemas.microsoft.com/office/powerpoint/2010/main" val="216978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4A05F47-1075-816D-0927-FDB5FB8F44E4}"/>
              </a:ext>
            </a:extLst>
          </p:cNvPr>
          <p:cNvGrpSpPr/>
          <p:nvPr/>
        </p:nvGrpSpPr>
        <p:grpSpPr>
          <a:xfrm>
            <a:off x="8440" y="0"/>
            <a:ext cx="7078160" cy="1359843"/>
            <a:chOff x="846640" y="335287"/>
            <a:chExt cx="7078160" cy="13598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0BAF9D0-15D5-07CF-2ABA-AA89E6694B9C}"/>
                </a:ext>
              </a:extLst>
            </p:cNvPr>
            <p:cNvGrpSpPr/>
            <p:nvPr/>
          </p:nvGrpSpPr>
          <p:grpSpPr>
            <a:xfrm>
              <a:off x="846640" y="335287"/>
              <a:ext cx="7078160" cy="1074294"/>
              <a:chOff x="1225826" y="534482"/>
              <a:chExt cx="3053154" cy="107429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EFB5314-5D06-31C3-8C33-59A9FFB24BEF}"/>
                  </a:ext>
                </a:extLst>
              </p:cNvPr>
              <p:cNvGrpSpPr/>
              <p:nvPr/>
            </p:nvGrpSpPr>
            <p:grpSpPr>
              <a:xfrm>
                <a:off x="1225826" y="793629"/>
                <a:ext cx="3053154" cy="815147"/>
                <a:chOff x="1225826" y="793629"/>
                <a:chExt cx="3053154" cy="815147"/>
              </a:xfrm>
            </p:grpSpPr>
            <p:sp>
              <p:nvSpPr>
                <p:cNvPr id="9" name="Google Shape;1619;p33">
                  <a:extLst>
                    <a:ext uri="{FF2B5EF4-FFF2-40B4-BE49-F238E27FC236}">
                      <a16:creationId xmlns:a16="http://schemas.microsoft.com/office/drawing/2014/main" id="{97AC022B-38D2-1B13-4A1F-A6F1EFF66A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225826" y="793629"/>
                  <a:ext cx="2794083" cy="815147"/>
                </a:xfrm>
                <a:prstGeom prst="rect">
                  <a:avLst/>
                </a:prstGeom>
                <a:solidFill>
                  <a:srgbClr val="C7870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9pPr>
                </a:lstStyle>
                <a:p>
                  <a:pPr defTabSz="457200"/>
                  <a:endParaRPr lang="en-US" sz="14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893241A9-6C94-D72F-FC1A-A4208412F9DD}"/>
                    </a:ext>
                  </a:extLst>
                </p:cNvPr>
                <p:cNvSpPr/>
                <p:nvPr/>
              </p:nvSpPr>
              <p:spPr>
                <a:xfrm rot="16200000">
                  <a:off x="3988125" y="1204189"/>
                  <a:ext cx="199464" cy="38224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BFBDEE94-6F4F-4CB1-3904-FE1E7EFA50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3236" y="534482"/>
                <a:ext cx="214773" cy="282721"/>
              </a:xfrm>
              <a:prstGeom prst="rect">
                <a:avLst/>
              </a:prstGeom>
            </p:spPr>
          </p:pic>
        </p:grpSp>
        <p:sp>
          <p:nvSpPr>
            <p:cNvPr id="6" name="Star: 5 Points 5">
              <a:extLst>
                <a:ext uri="{FF2B5EF4-FFF2-40B4-BE49-F238E27FC236}">
                  <a16:creationId xmlns:a16="http://schemas.microsoft.com/office/drawing/2014/main" id="{34293D48-3BDB-D28D-2574-E4B4BBAB9CE4}"/>
                </a:ext>
              </a:extLst>
            </p:cNvPr>
            <p:cNvSpPr/>
            <p:nvPr/>
          </p:nvSpPr>
          <p:spPr>
            <a:xfrm>
              <a:off x="4156131" y="1335417"/>
              <a:ext cx="1202255" cy="359713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42484F-F253-56BA-F55A-075A2F35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" y="98315"/>
            <a:ext cx="6377692" cy="1325563"/>
          </a:xfrm>
        </p:spPr>
        <p:txBody>
          <a:bodyPr/>
          <a:lstStyle/>
          <a:p>
            <a:pPr defTabSz="457200"/>
            <a:r>
              <a:rPr lang="en-US" sz="44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Motivation of Activity</a:t>
            </a:r>
          </a:p>
        </p:txBody>
      </p:sp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90998A18-05C5-34B2-6451-2E68BB814FC9}"/>
              </a:ext>
            </a:extLst>
          </p:cNvPr>
          <p:cNvSpPr txBox="1">
            <a:spLocks/>
          </p:cNvSpPr>
          <p:nvPr/>
        </p:nvSpPr>
        <p:spPr>
          <a:xfrm>
            <a:off x="11252598" y="89477"/>
            <a:ext cx="536399" cy="365125"/>
          </a:xfrm>
          <a:prstGeom prst="rect">
            <a:avLst/>
          </a:prstGeom>
          <a:solidFill>
            <a:srgbClr val="C78707"/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00CA1B94-9C6E-4DC0-911F-39E08D90F9DC}" type="slidenum">
              <a:rPr lang="en-US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>
                <a:defRPr/>
              </a:pPr>
              <a:t>5</a:t>
            </a:fld>
            <a:endParaRPr lang="en-US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6A8588-5883-D5C4-D524-C73460517B68}"/>
              </a:ext>
            </a:extLst>
          </p:cNvPr>
          <p:cNvSpPr txBox="1"/>
          <p:nvPr/>
        </p:nvSpPr>
        <p:spPr>
          <a:xfrm>
            <a:off x="406490" y="1320087"/>
            <a:ext cx="1093919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The 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system in CHT 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has a 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large volume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, and ICS 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must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control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access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rights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for all systems. Therefore, there are 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most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requests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that need to be handled daily, which is a 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daily job 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that must be done every day.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3C513D-6EE4-4A43-0DB0-B94CDAB41247}"/>
              </a:ext>
            </a:extLst>
          </p:cNvPr>
          <p:cNvSpPr txBox="1"/>
          <p:nvPr/>
        </p:nvSpPr>
        <p:spPr>
          <a:xfrm>
            <a:off x="1324516" y="5855602"/>
            <a:ext cx="93550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Therefore, the group has the idea to change it to an 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automated format </a:t>
            </a:r>
            <a:r>
              <a:rPr lang="en-US" sz="2400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reduce the workload</a:t>
            </a:r>
            <a:r>
              <a:rPr lang="en-US" sz="2400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operations</a:t>
            </a:r>
            <a:endParaRPr lang="en-US" sz="2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EC59F72-31C3-912E-E060-0ED0A51E2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8938" y="5536257"/>
            <a:ext cx="1655762" cy="16557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19A6460-0162-4088-474F-8BCFD72C12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539" b="96875" l="1172" r="94141">
                        <a14:foregroundMark x1="13281" y1="19922" x2="22656" y2="18359"/>
                        <a14:foregroundMark x1="18750" y1="17578" x2="18750" y2="17578"/>
                        <a14:foregroundMark x1="13281" y1="15234" x2="13281" y2="10547"/>
                        <a14:foregroundMark x1="16406" y1="11328" x2="27344" y2="22266"/>
                        <a14:foregroundMark x1="14063" y1="11328" x2="15625" y2="21484"/>
                        <a14:foregroundMark x1="17969" y1="14453" x2="21094" y2="25391"/>
                        <a14:foregroundMark x1="43945" y1="19922" x2="9961" y2="24023"/>
                        <a14:foregroundMark x1="9961" y1="24023" x2="33008" y2="52539"/>
                        <a14:foregroundMark x1="33008" y1="52539" x2="12109" y2="85547"/>
                        <a14:foregroundMark x1="12109" y1="85547" x2="74414" y2="96094"/>
                        <a14:foregroundMark x1="74414" y1="96094" x2="70508" y2="90625"/>
                        <a14:foregroundMark x1="18750" y1="22266" x2="3711" y2="30859"/>
                        <a14:foregroundMark x1="12500" y1="18359" x2="5273" y2="43359"/>
                        <a14:foregroundMark x1="5273" y1="44336" x2="1367" y2="74805"/>
                        <a14:foregroundMark x1="7031" y1="56836" x2="3711" y2="56055"/>
                        <a14:foregroundMark x1="3711" y1="58398" x2="14844" y2="37891"/>
                        <a14:foregroundMark x1="65039" y1="61523" x2="92578" y2="90625"/>
                        <a14:foregroundMark x1="86328" y1="74805" x2="94141" y2="96875"/>
                        <a14:foregroundMark x1="94141" y1="95313" x2="91797" y2="94531"/>
                        <a14:foregroundMark x1="7813" y1="66211" x2="43945" y2="21484"/>
                        <a14:foregroundMark x1="44727" y1="21484" x2="46289" y2="12891"/>
                        <a14:foregroundMark x1="46289" y1="26172" x2="42969" y2="46680"/>
                        <a14:foregroundMark x1="47070" y1="24609" x2="52539" y2="2539"/>
                        <a14:foregroundMark x1="52539" y1="12891" x2="44727" y2="44336"/>
                        <a14:foregroundMark x1="34375" y1="37891" x2="52539" y2="48242"/>
                        <a14:foregroundMark x1="10938" y1="59180" x2="4492" y2="646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8763" y="5643446"/>
            <a:ext cx="1252654" cy="1252654"/>
          </a:xfrm>
          <a:prstGeom prst="rect">
            <a:avLst/>
          </a:prstGeom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8F92240F-7012-461B-9F34-6E3CB8DAA973}"/>
              </a:ext>
            </a:extLst>
          </p:cNvPr>
          <p:cNvSpPr/>
          <p:nvPr/>
        </p:nvSpPr>
        <p:spPr>
          <a:xfrm rot="5400000">
            <a:off x="26229" y="264934"/>
            <a:ext cx="171881" cy="20746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8811D3-E65C-0E2E-CA1C-0EA7182A65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077" y="2560172"/>
            <a:ext cx="4672611" cy="31150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4B26B9-C792-4F08-A42B-2F47A757C9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24" y="2700772"/>
            <a:ext cx="4409054" cy="27969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1FF4D98-E6E5-653A-4430-328CF4F133A1}"/>
              </a:ext>
            </a:extLst>
          </p:cNvPr>
          <p:cNvSpPr txBox="1"/>
          <p:nvPr/>
        </p:nvSpPr>
        <p:spPr>
          <a:xfrm>
            <a:off x="9972715" y="11465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ICS-Dept.</a:t>
            </a:r>
          </a:p>
          <a:p>
            <a:r>
              <a:rPr lang="en-US" dirty="0">
                <a:solidFill>
                  <a:srgbClr val="0070C0"/>
                </a:solidFill>
              </a:rPr>
              <a:t>10 Apr. 25</a:t>
            </a:r>
          </a:p>
        </p:txBody>
      </p:sp>
    </p:spTree>
    <p:extLst>
      <p:ext uri="{BB962C8B-B14F-4D97-AF65-F5344CB8AC3E}">
        <p14:creationId xmlns:p14="http://schemas.microsoft.com/office/powerpoint/2010/main" val="153140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DEC0C22-4DD9-3D1D-8957-8D639A758C3C}"/>
              </a:ext>
            </a:extLst>
          </p:cNvPr>
          <p:cNvGrpSpPr/>
          <p:nvPr/>
        </p:nvGrpSpPr>
        <p:grpSpPr>
          <a:xfrm>
            <a:off x="-2" y="0"/>
            <a:ext cx="7078162" cy="1359843"/>
            <a:chOff x="1225826" y="534482"/>
            <a:chExt cx="3053154" cy="13598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0BAF9D0-15D5-07CF-2ABA-AA89E6694B9C}"/>
                </a:ext>
              </a:extLst>
            </p:cNvPr>
            <p:cNvGrpSpPr/>
            <p:nvPr/>
          </p:nvGrpSpPr>
          <p:grpSpPr>
            <a:xfrm>
              <a:off x="1225826" y="534482"/>
              <a:ext cx="3053154" cy="1074294"/>
              <a:chOff x="1225826" y="534482"/>
              <a:chExt cx="3053154" cy="107429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EFB5314-5D06-31C3-8C33-59A9FFB24BEF}"/>
                  </a:ext>
                </a:extLst>
              </p:cNvPr>
              <p:cNvGrpSpPr/>
              <p:nvPr/>
            </p:nvGrpSpPr>
            <p:grpSpPr>
              <a:xfrm>
                <a:off x="1225826" y="793629"/>
                <a:ext cx="3053154" cy="815147"/>
                <a:chOff x="1225826" y="793629"/>
                <a:chExt cx="3053154" cy="815147"/>
              </a:xfrm>
            </p:grpSpPr>
            <p:sp>
              <p:nvSpPr>
                <p:cNvPr id="9" name="Google Shape;1619;p33">
                  <a:extLst>
                    <a:ext uri="{FF2B5EF4-FFF2-40B4-BE49-F238E27FC236}">
                      <a16:creationId xmlns:a16="http://schemas.microsoft.com/office/drawing/2014/main" id="{97AC022B-38D2-1B13-4A1F-A6F1EFF66A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225826" y="793629"/>
                  <a:ext cx="2794083" cy="815147"/>
                </a:xfrm>
                <a:prstGeom prst="rect">
                  <a:avLst/>
                </a:prstGeom>
                <a:solidFill>
                  <a:srgbClr val="C7870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9pPr>
                </a:lstStyle>
                <a:p>
                  <a:pPr defTabSz="457200"/>
                  <a:endParaRPr lang="en-US" sz="14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893241A9-6C94-D72F-FC1A-A4208412F9DD}"/>
                    </a:ext>
                  </a:extLst>
                </p:cNvPr>
                <p:cNvSpPr/>
                <p:nvPr/>
              </p:nvSpPr>
              <p:spPr>
                <a:xfrm rot="16200000">
                  <a:off x="3988125" y="1204189"/>
                  <a:ext cx="199464" cy="38224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BFBDEE94-6F4F-4CB1-3904-FE1E7EFA50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3236" y="534482"/>
                <a:ext cx="214773" cy="282721"/>
              </a:xfrm>
              <a:prstGeom prst="rect">
                <a:avLst/>
              </a:prstGeom>
            </p:spPr>
          </p:pic>
        </p:grpSp>
        <p:sp>
          <p:nvSpPr>
            <p:cNvPr id="6" name="Star: 5 Points 5">
              <a:extLst>
                <a:ext uri="{FF2B5EF4-FFF2-40B4-BE49-F238E27FC236}">
                  <a16:creationId xmlns:a16="http://schemas.microsoft.com/office/drawing/2014/main" id="{34293D48-3BDB-D28D-2574-E4B4BBAB9CE4}"/>
                </a:ext>
              </a:extLst>
            </p:cNvPr>
            <p:cNvSpPr/>
            <p:nvPr/>
          </p:nvSpPr>
          <p:spPr>
            <a:xfrm>
              <a:off x="2653370" y="1534612"/>
              <a:ext cx="518591" cy="359713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42484F-F253-56BA-F55A-075A2F35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8315"/>
            <a:ext cx="10515600" cy="1325563"/>
          </a:xfrm>
        </p:spPr>
        <p:txBody>
          <a:bodyPr/>
          <a:lstStyle/>
          <a:p>
            <a:pPr defTabSz="457200"/>
            <a:r>
              <a:rPr lang="en-US" sz="44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Motivation of Activity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49F637-6654-14EA-6729-4EDE62AC66AA}"/>
              </a:ext>
            </a:extLst>
          </p:cNvPr>
          <p:cNvSpPr/>
          <p:nvPr/>
        </p:nvSpPr>
        <p:spPr>
          <a:xfrm>
            <a:off x="2001238" y="2547927"/>
            <a:ext cx="2467851" cy="5352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1.ICS Check user already exists and approve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2DFF242-EC75-0EFA-3635-BAAF984B861C}"/>
              </a:ext>
            </a:extLst>
          </p:cNvPr>
          <p:cNvSpPr/>
          <p:nvPr/>
        </p:nvSpPr>
        <p:spPr>
          <a:xfrm>
            <a:off x="2001238" y="3405504"/>
            <a:ext cx="2467849" cy="5352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2.ICS Register menu SSO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C2E8A87-D5AE-E4BE-7AAF-A7E9D843C496}"/>
              </a:ext>
            </a:extLst>
          </p:cNvPr>
          <p:cNvGrpSpPr/>
          <p:nvPr/>
        </p:nvGrpSpPr>
        <p:grpSpPr>
          <a:xfrm>
            <a:off x="1267938" y="4842479"/>
            <a:ext cx="686406" cy="859635"/>
            <a:chOff x="1282844" y="1229338"/>
            <a:chExt cx="686406" cy="85963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7DE8B9D-FD1F-AEEE-F33C-ED0AF86A1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6995" y="1553715"/>
              <a:ext cx="535258" cy="535258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430233D-2617-D5C8-F925-59A99AE66ED2}"/>
                </a:ext>
              </a:extLst>
            </p:cNvPr>
            <p:cNvSpPr txBox="1"/>
            <p:nvPr/>
          </p:nvSpPr>
          <p:spPr>
            <a:xfrm>
              <a:off x="1282844" y="1229338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USER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CDA11D9B-53A2-FC1C-801C-3740CB07E687}"/>
              </a:ext>
            </a:extLst>
          </p:cNvPr>
          <p:cNvSpPr/>
          <p:nvPr/>
        </p:nvSpPr>
        <p:spPr>
          <a:xfrm>
            <a:off x="1998496" y="5192654"/>
            <a:ext cx="2467846" cy="5352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Can use system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24B7020-EB1A-BE67-F457-F84D9DDF3519}"/>
              </a:ext>
            </a:extLst>
          </p:cNvPr>
          <p:cNvSpPr/>
          <p:nvPr/>
        </p:nvSpPr>
        <p:spPr>
          <a:xfrm>
            <a:off x="124384" y="1123548"/>
            <a:ext cx="1067810" cy="398144"/>
          </a:xfrm>
          <a:prstGeom prst="rect">
            <a:avLst/>
          </a:prstGeom>
          <a:solidFill>
            <a:srgbClr val="1A97F9"/>
          </a:solidFill>
          <a:ln>
            <a:solidFill>
              <a:srgbClr val="FFFF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EE2137F-394B-A2FF-E2C0-ACA3ADD9E9AF}"/>
              </a:ext>
            </a:extLst>
          </p:cNvPr>
          <p:cNvCxnSpPr>
            <a:cxnSpLocks/>
          </p:cNvCxnSpPr>
          <p:nvPr/>
        </p:nvCxnSpPr>
        <p:spPr>
          <a:xfrm>
            <a:off x="5771722" y="1480911"/>
            <a:ext cx="0" cy="5054981"/>
          </a:xfrm>
          <a:prstGeom prst="line">
            <a:avLst/>
          </a:prstGeom>
          <a:ln w="76200">
            <a:solidFill>
              <a:srgbClr val="C787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AB769C34-316D-EF0F-2033-C538D3B6167E}"/>
              </a:ext>
            </a:extLst>
          </p:cNvPr>
          <p:cNvSpPr/>
          <p:nvPr/>
        </p:nvSpPr>
        <p:spPr>
          <a:xfrm>
            <a:off x="6010350" y="1104831"/>
            <a:ext cx="1067810" cy="398144"/>
          </a:xfrm>
          <a:prstGeom prst="rect">
            <a:avLst/>
          </a:prstGeom>
          <a:solidFill>
            <a:srgbClr val="00B050"/>
          </a:solidFill>
          <a:ln>
            <a:solidFill>
              <a:srgbClr val="FFFF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96D1760-E4A0-85E9-A20B-DF799052C022}"/>
              </a:ext>
            </a:extLst>
          </p:cNvPr>
          <p:cNvSpPr txBox="1"/>
          <p:nvPr/>
        </p:nvSpPr>
        <p:spPr>
          <a:xfrm>
            <a:off x="4505935" y="2658357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 min / user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8308AB0-4D67-3B4C-AB16-AB31D22EDECA}"/>
              </a:ext>
            </a:extLst>
          </p:cNvPr>
          <p:cNvSpPr txBox="1"/>
          <p:nvPr/>
        </p:nvSpPr>
        <p:spPr>
          <a:xfrm>
            <a:off x="1279375" y="6051827"/>
            <a:ext cx="3317575" cy="369332"/>
          </a:xfrm>
          <a:prstGeom prst="rect">
            <a:avLst/>
          </a:prstGeom>
          <a:noFill/>
          <a:ln w="38100">
            <a:solidFill>
              <a:srgbClr val="C78707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TOTAL WORKLOAD : 7 Min / user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7F55F52-B572-AE8A-1F19-AC66DE76934B}"/>
              </a:ext>
            </a:extLst>
          </p:cNvPr>
          <p:cNvSpPr txBox="1"/>
          <p:nvPr/>
        </p:nvSpPr>
        <p:spPr>
          <a:xfrm>
            <a:off x="6779213" y="5989476"/>
            <a:ext cx="4594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</a:rPr>
              <a:t>TOTAL WORKLOAD : 3.5 Min / user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453EFFD-C2F6-82A5-82C8-53D1B8B20BF8}"/>
              </a:ext>
            </a:extLst>
          </p:cNvPr>
          <p:cNvGrpSpPr/>
          <p:nvPr/>
        </p:nvGrpSpPr>
        <p:grpSpPr>
          <a:xfrm>
            <a:off x="1312967" y="2264297"/>
            <a:ext cx="540004" cy="777981"/>
            <a:chOff x="7549215" y="2179471"/>
            <a:chExt cx="563115" cy="868508"/>
          </a:xfrm>
        </p:grpSpPr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875F905F-364C-B6CF-3EE7-DCA053DB0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49215" y="2484864"/>
              <a:ext cx="563115" cy="563115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8311576-B920-9DE7-1894-4D431454AD5E}"/>
                </a:ext>
              </a:extLst>
            </p:cNvPr>
            <p:cNvSpPr txBox="1"/>
            <p:nvPr/>
          </p:nvSpPr>
          <p:spPr>
            <a:xfrm>
              <a:off x="7596212" y="2179471"/>
              <a:ext cx="465042" cy="37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ICS</a:t>
              </a:r>
            </a:p>
          </p:txBody>
        </p:sp>
      </p:grpSp>
      <p:sp>
        <p:nvSpPr>
          <p:cNvPr id="112" name="Slide Number Placeholder 6">
            <a:extLst>
              <a:ext uri="{FF2B5EF4-FFF2-40B4-BE49-F238E27FC236}">
                <a16:creationId xmlns:a16="http://schemas.microsoft.com/office/drawing/2014/main" id="{564FD581-4FA6-69B9-271E-0EE7731C3113}"/>
              </a:ext>
            </a:extLst>
          </p:cNvPr>
          <p:cNvSpPr txBox="1">
            <a:spLocks/>
          </p:cNvSpPr>
          <p:nvPr/>
        </p:nvSpPr>
        <p:spPr>
          <a:xfrm>
            <a:off x="11252598" y="89477"/>
            <a:ext cx="536399" cy="365125"/>
          </a:xfrm>
          <a:prstGeom prst="rect">
            <a:avLst/>
          </a:prstGeom>
          <a:solidFill>
            <a:srgbClr val="C78707"/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00CA1B94-9C6E-4DC0-911F-39E08D90F9DC}" type="slidenum">
              <a:rPr lang="en-US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>
                <a:defRPr/>
              </a:pPr>
              <a:t>6</a:t>
            </a:fld>
            <a:endParaRPr lang="en-US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BB3635ED-BCB4-FD35-F836-071B763144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" y="6203549"/>
            <a:ext cx="714400" cy="714400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D4E5DB7E-CD3D-84D5-F6BC-8D26480AB1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18926" y="6203549"/>
            <a:ext cx="714400" cy="714400"/>
          </a:xfrm>
          <a:prstGeom prst="rect">
            <a:avLst/>
          </a:prstGeom>
        </p:spPr>
      </p:pic>
      <p:sp>
        <p:nvSpPr>
          <p:cNvPr id="118" name="Isosceles Triangle 117">
            <a:extLst>
              <a:ext uri="{FF2B5EF4-FFF2-40B4-BE49-F238E27FC236}">
                <a16:creationId xmlns:a16="http://schemas.microsoft.com/office/drawing/2014/main" id="{7C44AF6F-F015-AB3C-BE5F-21C1B9C52F83}"/>
              </a:ext>
            </a:extLst>
          </p:cNvPr>
          <p:cNvSpPr/>
          <p:nvPr/>
        </p:nvSpPr>
        <p:spPr>
          <a:xfrm rot="5400000">
            <a:off x="13529" y="264934"/>
            <a:ext cx="171881" cy="20746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B7562C4-DD3A-97E3-5292-8984F22E83D4}"/>
              </a:ext>
            </a:extLst>
          </p:cNvPr>
          <p:cNvGrpSpPr/>
          <p:nvPr/>
        </p:nvGrpSpPr>
        <p:grpSpPr>
          <a:xfrm>
            <a:off x="5961236" y="2241411"/>
            <a:ext cx="1097993" cy="925324"/>
            <a:chOff x="5926101" y="1475624"/>
            <a:chExt cx="1244148" cy="95436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5E2D332-401E-25A8-4C7A-85418A535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91821" y="1734897"/>
              <a:ext cx="695095" cy="69509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41C035-CFE2-D786-0364-F3EB73D4C838}"/>
                </a:ext>
              </a:extLst>
            </p:cNvPr>
            <p:cNvSpPr txBox="1"/>
            <p:nvPr/>
          </p:nvSpPr>
          <p:spPr>
            <a:xfrm>
              <a:off x="5926101" y="1475624"/>
              <a:ext cx="1244148" cy="3491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2">
                      <a:lumMod val="75000"/>
                    </a:schemeClr>
                  </a:solidFill>
                </a:rPr>
                <a:t>PROGRAM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5135D4F-035F-CB21-1415-7CDD2AB76BD0}"/>
              </a:ext>
            </a:extLst>
          </p:cNvPr>
          <p:cNvSpPr txBox="1"/>
          <p:nvPr/>
        </p:nvSpPr>
        <p:spPr>
          <a:xfrm>
            <a:off x="9972715" y="11465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ICS-Dept.</a:t>
            </a:r>
          </a:p>
          <a:p>
            <a:r>
              <a:rPr lang="en-US" dirty="0">
                <a:solidFill>
                  <a:srgbClr val="0070C0"/>
                </a:solidFill>
              </a:rPr>
              <a:t>10 Apr. 25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76D530-D391-838A-DDD4-93520D965FD3}"/>
              </a:ext>
            </a:extLst>
          </p:cNvPr>
          <p:cNvGrpSpPr/>
          <p:nvPr/>
        </p:nvGrpSpPr>
        <p:grpSpPr>
          <a:xfrm>
            <a:off x="1300881" y="3151383"/>
            <a:ext cx="540004" cy="777981"/>
            <a:chOff x="7549215" y="2179471"/>
            <a:chExt cx="563115" cy="86850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ED5DB76-B1DF-FC95-BB40-D2B58784E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49215" y="2484864"/>
              <a:ext cx="563115" cy="563115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14C789-645E-6E5F-8D5F-C3A84BF4F3E6}"/>
                </a:ext>
              </a:extLst>
            </p:cNvPr>
            <p:cNvSpPr txBox="1"/>
            <p:nvPr/>
          </p:nvSpPr>
          <p:spPr>
            <a:xfrm>
              <a:off x="7596212" y="2179471"/>
              <a:ext cx="465042" cy="37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ICS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EC8E41DD-BF20-E3B8-7909-9B143CA539D9}"/>
              </a:ext>
            </a:extLst>
          </p:cNvPr>
          <p:cNvSpPr/>
          <p:nvPr/>
        </p:nvSpPr>
        <p:spPr>
          <a:xfrm>
            <a:off x="1997288" y="4314977"/>
            <a:ext cx="2467847" cy="5352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3.ICS Register role system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and approve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CE1C8E8-3C05-F78D-6650-EF8CFB09424E}"/>
              </a:ext>
            </a:extLst>
          </p:cNvPr>
          <p:cNvGrpSpPr/>
          <p:nvPr/>
        </p:nvGrpSpPr>
        <p:grpSpPr>
          <a:xfrm>
            <a:off x="1343095" y="4008402"/>
            <a:ext cx="540004" cy="777981"/>
            <a:chOff x="7549215" y="2179471"/>
            <a:chExt cx="563115" cy="868508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B8C2EC2-8722-901C-8381-2A144A6B6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49215" y="2484864"/>
              <a:ext cx="563115" cy="563115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B0CAF6F-C8FF-66C7-D83D-80CF8B60D424}"/>
                </a:ext>
              </a:extLst>
            </p:cNvPr>
            <p:cNvSpPr txBox="1"/>
            <p:nvPr/>
          </p:nvSpPr>
          <p:spPr>
            <a:xfrm>
              <a:off x="7596212" y="2179471"/>
              <a:ext cx="465042" cy="37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ICS</a:t>
              </a:r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9F05873-1861-ECA5-149F-CDF95152D1A3}"/>
              </a:ext>
            </a:extLst>
          </p:cNvPr>
          <p:cNvCxnSpPr>
            <a:cxnSpLocks/>
            <a:stCxn id="24" idx="2"/>
            <a:endCxn id="33" idx="0"/>
          </p:cNvCxnSpPr>
          <p:nvPr/>
        </p:nvCxnSpPr>
        <p:spPr>
          <a:xfrm flipH="1">
            <a:off x="3235163" y="3083185"/>
            <a:ext cx="1" cy="32231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9F29231-CE21-DE1D-53CD-5FAEE08D7F74}"/>
              </a:ext>
            </a:extLst>
          </p:cNvPr>
          <p:cNvCxnSpPr>
            <a:cxnSpLocks/>
            <a:stCxn id="33" idx="2"/>
            <a:endCxn id="26" idx="0"/>
          </p:cNvCxnSpPr>
          <p:nvPr/>
        </p:nvCxnSpPr>
        <p:spPr>
          <a:xfrm flipH="1">
            <a:off x="3231212" y="3940762"/>
            <a:ext cx="3951" cy="37421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F7BB82B-CCC4-133F-0F2C-90AE8D202BA6}"/>
              </a:ext>
            </a:extLst>
          </p:cNvPr>
          <p:cNvCxnSpPr>
            <a:cxnSpLocks/>
            <a:stCxn id="26" idx="2"/>
            <a:endCxn id="38" idx="0"/>
          </p:cNvCxnSpPr>
          <p:nvPr/>
        </p:nvCxnSpPr>
        <p:spPr>
          <a:xfrm>
            <a:off x="3231212" y="4850235"/>
            <a:ext cx="1207" cy="34241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AE40244-DCAE-7C2D-9A3C-ED44C6A538F3}"/>
              </a:ext>
            </a:extLst>
          </p:cNvPr>
          <p:cNvSpPr txBox="1"/>
          <p:nvPr/>
        </p:nvSpPr>
        <p:spPr>
          <a:xfrm>
            <a:off x="4519588" y="3519877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 min / user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52FB483-05E5-97D9-2E61-CDB8FC9FA609}"/>
              </a:ext>
            </a:extLst>
          </p:cNvPr>
          <p:cNvSpPr txBox="1"/>
          <p:nvPr/>
        </p:nvSpPr>
        <p:spPr>
          <a:xfrm>
            <a:off x="4519588" y="4411311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 min / user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6712092-89D2-DB91-162D-31F8E2EBB15F}"/>
              </a:ext>
            </a:extLst>
          </p:cNvPr>
          <p:cNvGrpSpPr/>
          <p:nvPr/>
        </p:nvGrpSpPr>
        <p:grpSpPr>
          <a:xfrm>
            <a:off x="1298532" y="1337395"/>
            <a:ext cx="686406" cy="859635"/>
            <a:chOff x="1282844" y="1229338"/>
            <a:chExt cx="686406" cy="859635"/>
          </a:xfrm>
        </p:grpSpPr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EA067900-E173-CC32-3FD4-6FA3A8C6F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6995" y="1553715"/>
              <a:ext cx="535258" cy="535258"/>
            </a:xfrm>
            <a:prstGeom prst="rect">
              <a:avLst/>
            </a:prstGeom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B40BE08C-E42C-89BF-A09F-5C01C695D388}"/>
                </a:ext>
              </a:extLst>
            </p:cNvPr>
            <p:cNvSpPr txBox="1"/>
            <p:nvPr/>
          </p:nvSpPr>
          <p:spPr>
            <a:xfrm>
              <a:off x="1282844" y="1229338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USER</a:t>
              </a:r>
            </a:p>
          </p:txBody>
        </p:sp>
      </p:grp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40A5E5D-8750-E8D3-FA79-EC2F9927D9DF}"/>
              </a:ext>
            </a:extLst>
          </p:cNvPr>
          <p:cNvSpPr/>
          <p:nvPr/>
        </p:nvSpPr>
        <p:spPr>
          <a:xfrm>
            <a:off x="1999273" y="1687570"/>
            <a:ext cx="2467846" cy="5352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User issue </a:t>
            </a:r>
            <a:r>
              <a:rPr lang="en-US" b="1" dirty="0" err="1">
                <a:solidFill>
                  <a:schemeClr val="tx1"/>
                </a:solidFill>
              </a:rPr>
              <a:t>FlowLites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A01B40E-A036-C9D6-0433-0BE61B2DB42C}"/>
              </a:ext>
            </a:extLst>
          </p:cNvPr>
          <p:cNvSpPr/>
          <p:nvPr/>
        </p:nvSpPr>
        <p:spPr>
          <a:xfrm>
            <a:off x="7967674" y="2522129"/>
            <a:ext cx="2467851" cy="5352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1.ICS Check user already exists and approve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7AB32DD-9590-A2AE-5649-A42571BFEE53}"/>
              </a:ext>
            </a:extLst>
          </p:cNvPr>
          <p:cNvSpPr/>
          <p:nvPr/>
        </p:nvSpPr>
        <p:spPr>
          <a:xfrm>
            <a:off x="7967674" y="3379706"/>
            <a:ext cx="2467849" cy="5352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2.ICS Register menu SSO 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8244A42-2069-D058-6F1C-3447F8350571}"/>
              </a:ext>
            </a:extLst>
          </p:cNvPr>
          <p:cNvGrpSpPr/>
          <p:nvPr/>
        </p:nvGrpSpPr>
        <p:grpSpPr>
          <a:xfrm>
            <a:off x="7234374" y="4816681"/>
            <a:ext cx="686406" cy="859635"/>
            <a:chOff x="1282844" y="1229338"/>
            <a:chExt cx="686406" cy="859635"/>
          </a:xfrm>
        </p:grpSpPr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C2A5EC26-5770-442A-B8F0-74CEA62E5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6995" y="1553715"/>
              <a:ext cx="535258" cy="535258"/>
            </a:xfrm>
            <a:prstGeom prst="rect">
              <a:avLst/>
            </a:prstGeom>
          </p:spPr>
        </p:pic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E040F6C-0BCB-864C-5B8E-E224AE9EF604}"/>
                </a:ext>
              </a:extLst>
            </p:cNvPr>
            <p:cNvSpPr txBox="1"/>
            <p:nvPr/>
          </p:nvSpPr>
          <p:spPr>
            <a:xfrm>
              <a:off x="1282844" y="1229338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USER</a:t>
              </a:r>
            </a:p>
          </p:txBody>
        </p: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B2908E92-A0DF-AE74-39E2-ABA619582573}"/>
              </a:ext>
            </a:extLst>
          </p:cNvPr>
          <p:cNvSpPr/>
          <p:nvPr/>
        </p:nvSpPr>
        <p:spPr>
          <a:xfrm>
            <a:off x="7964932" y="5166856"/>
            <a:ext cx="2467846" cy="5352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Can use system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2B23AB2-8DAC-3296-5F4A-BFF287754047}"/>
              </a:ext>
            </a:extLst>
          </p:cNvPr>
          <p:cNvSpPr txBox="1"/>
          <p:nvPr/>
        </p:nvSpPr>
        <p:spPr>
          <a:xfrm>
            <a:off x="10472371" y="2632559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 min / user</a:t>
            </a: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ABF1EBCB-AD8A-CDCB-3DDD-AA069D989951}"/>
              </a:ext>
            </a:extLst>
          </p:cNvPr>
          <p:cNvGrpSpPr/>
          <p:nvPr/>
        </p:nvGrpSpPr>
        <p:grpSpPr>
          <a:xfrm>
            <a:off x="7279403" y="2278255"/>
            <a:ext cx="540004" cy="777981"/>
            <a:chOff x="7549215" y="2179471"/>
            <a:chExt cx="563115" cy="868508"/>
          </a:xfrm>
        </p:grpSpPr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74874F13-4605-7B4F-9F34-3567CA5A6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49215" y="2484864"/>
              <a:ext cx="563115" cy="563115"/>
            </a:xfrm>
            <a:prstGeom prst="rect">
              <a:avLst/>
            </a:prstGeom>
          </p:spPr>
        </p:pic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290039C8-5A25-249B-6E7A-87052AB0B732}"/>
                </a:ext>
              </a:extLst>
            </p:cNvPr>
            <p:cNvSpPr txBox="1"/>
            <p:nvPr/>
          </p:nvSpPr>
          <p:spPr>
            <a:xfrm>
              <a:off x="7596212" y="2179471"/>
              <a:ext cx="465042" cy="37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ICS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FB3BD79-30F3-7878-0A88-B91F7044617E}"/>
              </a:ext>
            </a:extLst>
          </p:cNvPr>
          <p:cNvGrpSpPr/>
          <p:nvPr/>
        </p:nvGrpSpPr>
        <p:grpSpPr>
          <a:xfrm>
            <a:off x="7267317" y="3165341"/>
            <a:ext cx="540004" cy="777981"/>
            <a:chOff x="7549215" y="2179471"/>
            <a:chExt cx="563115" cy="868508"/>
          </a:xfrm>
        </p:grpSpPr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56D13208-D42F-6D30-CBCA-09BE39F9C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49215" y="2484864"/>
              <a:ext cx="563115" cy="563115"/>
            </a:xfrm>
            <a:prstGeom prst="rect">
              <a:avLst/>
            </a:prstGeom>
          </p:spPr>
        </p:pic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35351922-B93F-8E38-2447-E0843C00B6D8}"/>
                </a:ext>
              </a:extLst>
            </p:cNvPr>
            <p:cNvSpPr txBox="1"/>
            <p:nvPr/>
          </p:nvSpPr>
          <p:spPr>
            <a:xfrm>
              <a:off x="7596212" y="2179471"/>
              <a:ext cx="465042" cy="37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ICS</a:t>
              </a: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73A0455-95C1-874E-9B5E-29EA5B8C7B8D}"/>
              </a:ext>
            </a:extLst>
          </p:cNvPr>
          <p:cNvSpPr/>
          <p:nvPr/>
        </p:nvSpPr>
        <p:spPr>
          <a:xfrm>
            <a:off x="7963724" y="4289179"/>
            <a:ext cx="2467847" cy="5352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3.ICS Register role system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and approve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FA54F466-8EF1-171E-BD9B-F45CAC4D927E}"/>
              </a:ext>
            </a:extLst>
          </p:cNvPr>
          <p:cNvGrpSpPr/>
          <p:nvPr/>
        </p:nvGrpSpPr>
        <p:grpSpPr>
          <a:xfrm>
            <a:off x="7309531" y="4022360"/>
            <a:ext cx="540004" cy="777981"/>
            <a:chOff x="7549215" y="2179471"/>
            <a:chExt cx="563115" cy="868508"/>
          </a:xfrm>
        </p:grpSpPr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70F725A9-7E8B-DF47-2A68-6E29F8F5D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49215" y="2484864"/>
              <a:ext cx="563115" cy="563115"/>
            </a:xfrm>
            <a:prstGeom prst="rect">
              <a:avLst/>
            </a:prstGeom>
          </p:spPr>
        </p:pic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72F39957-B31B-641E-C864-5E78403F81FA}"/>
                </a:ext>
              </a:extLst>
            </p:cNvPr>
            <p:cNvSpPr txBox="1"/>
            <p:nvPr/>
          </p:nvSpPr>
          <p:spPr>
            <a:xfrm>
              <a:off x="7596212" y="2179471"/>
              <a:ext cx="465042" cy="37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ICS</a:t>
              </a:r>
            </a:p>
          </p:txBody>
        </p:sp>
      </p:grp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D9B83CC-272E-D433-06E3-01AB1F471041}"/>
              </a:ext>
            </a:extLst>
          </p:cNvPr>
          <p:cNvCxnSpPr>
            <a:cxnSpLocks/>
            <a:stCxn id="150" idx="2"/>
            <a:endCxn id="151" idx="0"/>
          </p:cNvCxnSpPr>
          <p:nvPr/>
        </p:nvCxnSpPr>
        <p:spPr>
          <a:xfrm flipH="1">
            <a:off x="9201599" y="3057387"/>
            <a:ext cx="1" cy="32231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B8703BB-7DAB-3ED6-BA66-62264FE69A08}"/>
              </a:ext>
            </a:extLst>
          </p:cNvPr>
          <p:cNvCxnSpPr>
            <a:cxnSpLocks/>
            <a:stCxn id="151" idx="2"/>
            <a:endCxn id="163" idx="0"/>
          </p:cNvCxnSpPr>
          <p:nvPr/>
        </p:nvCxnSpPr>
        <p:spPr>
          <a:xfrm flipH="1">
            <a:off x="9197648" y="3914964"/>
            <a:ext cx="3951" cy="37421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986B0AA-D83C-8FBD-5AA2-CBE4C23A5F34}"/>
              </a:ext>
            </a:extLst>
          </p:cNvPr>
          <p:cNvCxnSpPr>
            <a:cxnSpLocks/>
            <a:stCxn id="163" idx="2"/>
            <a:endCxn id="155" idx="0"/>
          </p:cNvCxnSpPr>
          <p:nvPr/>
        </p:nvCxnSpPr>
        <p:spPr>
          <a:xfrm>
            <a:off x="9197648" y="4824437"/>
            <a:ext cx="1207" cy="34241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9E8C8E7C-7F98-E2D5-27B2-505E0657DE2D}"/>
              </a:ext>
            </a:extLst>
          </p:cNvPr>
          <p:cNvSpPr txBox="1"/>
          <p:nvPr/>
        </p:nvSpPr>
        <p:spPr>
          <a:xfrm>
            <a:off x="10486024" y="3494079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 min / user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1D4F7D5-16EF-80AC-2169-575098F04D4C}"/>
              </a:ext>
            </a:extLst>
          </p:cNvPr>
          <p:cNvSpPr txBox="1"/>
          <p:nvPr/>
        </p:nvSpPr>
        <p:spPr>
          <a:xfrm>
            <a:off x="10486024" y="4385513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1.5 min / user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0549413E-6D59-2EB7-02B0-EF99DC1664BB}"/>
              </a:ext>
            </a:extLst>
          </p:cNvPr>
          <p:cNvGrpSpPr/>
          <p:nvPr/>
        </p:nvGrpSpPr>
        <p:grpSpPr>
          <a:xfrm>
            <a:off x="7264968" y="1311597"/>
            <a:ext cx="686406" cy="859635"/>
            <a:chOff x="1282844" y="1229338"/>
            <a:chExt cx="686406" cy="859635"/>
          </a:xfrm>
        </p:grpSpPr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id="{3E4FD35A-E96E-9027-B04A-C07B54681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6995" y="1553715"/>
              <a:ext cx="535258" cy="535258"/>
            </a:xfrm>
            <a:prstGeom prst="rect">
              <a:avLst/>
            </a:prstGeom>
          </p:spPr>
        </p:pic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9FCD022-4D3E-4054-AB97-A117CBE92877}"/>
                </a:ext>
              </a:extLst>
            </p:cNvPr>
            <p:cNvSpPr txBox="1"/>
            <p:nvPr/>
          </p:nvSpPr>
          <p:spPr>
            <a:xfrm>
              <a:off x="1282844" y="1229338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USER</a:t>
              </a:r>
            </a:p>
          </p:txBody>
        </p:sp>
      </p:grp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DE5BC54-5111-D16A-2856-8D7D85301C6C}"/>
              </a:ext>
            </a:extLst>
          </p:cNvPr>
          <p:cNvSpPr/>
          <p:nvPr/>
        </p:nvSpPr>
        <p:spPr>
          <a:xfrm>
            <a:off x="7965709" y="1661772"/>
            <a:ext cx="2467846" cy="5352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User issue </a:t>
            </a:r>
            <a:r>
              <a:rPr lang="en-US" b="1" dirty="0" err="1">
                <a:solidFill>
                  <a:schemeClr val="tx1"/>
                </a:solidFill>
              </a:rPr>
              <a:t>FlowLites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76" name="Picture 175">
            <a:extLst>
              <a:ext uri="{FF2B5EF4-FFF2-40B4-BE49-F238E27FC236}">
                <a16:creationId xmlns:a16="http://schemas.microsoft.com/office/drawing/2014/main" id="{7D906B11-C5AB-DD0B-B192-F7AADEBB0F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4427" y="2672315"/>
            <a:ext cx="369603" cy="369603"/>
          </a:xfrm>
          <a:prstGeom prst="rect">
            <a:avLst/>
          </a:prstGeom>
        </p:spPr>
      </p:pic>
      <p:grpSp>
        <p:nvGrpSpPr>
          <p:cNvPr id="177" name="Group 176">
            <a:extLst>
              <a:ext uri="{FF2B5EF4-FFF2-40B4-BE49-F238E27FC236}">
                <a16:creationId xmlns:a16="http://schemas.microsoft.com/office/drawing/2014/main" id="{0699EA65-F140-20F2-DA86-126EE90A741C}"/>
              </a:ext>
            </a:extLst>
          </p:cNvPr>
          <p:cNvGrpSpPr/>
          <p:nvPr/>
        </p:nvGrpSpPr>
        <p:grpSpPr>
          <a:xfrm>
            <a:off x="5986808" y="3059647"/>
            <a:ext cx="1097993" cy="925324"/>
            <a:chOff x="5926101" y="1475624"/>
            <a:chExt cx="1244148" cy="954368"/>
          </a:xfrm>
        </p:grpSpPr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55195B6E-9C83-7B06-0D7A-28D35EC1E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91821" y="1734897"/>
              <a:ext cx="695095" cy="695095"/>
            </a:xfrm>
            <a:prstGeom prst="rect">
              <a:avLst/>
            </a:prstGeom>
          </p:spPr>
        </p:pic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F53730AD-0ADF-C156-DA50-1AC8BE33CD7D}"/>
                </a:ext>
              </a:extLst>
            </p:cNvPr>
            <p:cNvSpPr txBox="1"/>
            <p:nvPr/>
          </p:nvSpPr>
          <p:spPr>
            <a:xfrm>
              <a:off x="5926101" y="1475624"/>
              <a:ext cx="1244148" cy="3491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2">
                      <a:lumMod val="75000"/>
                    </a:schemeClr>
                  </a:solidFill>
                </a:rPr>
                <a:t>PROGRAM</a:t>
              </a:r>
            </a:p>
          </p:txBody>
        </p:sp>
      </p:grpSp>
      <p:pic>
        <p:nvPicPr>
          <p:cNvPr id="180" name="Picture 179">
            <a:extLst>
              <a:ext uri="{FF2B5EF4-FFF2-40B4-BE49-F238E27FC236}">
                <a16:creationId xmlns:a16="http://schemas.microsoft.com/office/drawing/2014/main" id="{D8B61A86-9986-B708-350C-8441BCAB18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9999" y="3490551"/>
            <a:ext cx="369603" cy="369603"/>
          </a:xfrm>
          <a:prstGeom prst="rect">
            <a:avLst/>
          </a:prstGeom>
        </p:spPr>
      </p:pic>
      <p:grpSp>
        <p:nvGrpSpPr>
          <p:cNvPr id="184" name="Group 183">
            <a:extLst>
              <a:ext uri="{FF2B5EF4-FFF2-40B4-BE49-F238E27FC236}">
                <a16:creationId xmlns:a16="http://schemas.microsoft.com/office/drawing/2014/main" id="{794710FD-75C5-0B7B-8074-9886D16A6533}"/>
              </a:ext>
            </a:extLst>
          </p:cNvPr>
          <p:cNvGrpSpPr/>
          <p:nvPr/>
        </p:nvGrpSpPr>
        <p:grpSpPr>
          <a:xfrm>
            <a:off x="6009367" y="3919189"/>
            <a:ext cx="1097993" cy="925324"/>
            <a:chOff x="5926101" y="1475624"/>
            <a:chExt cx="1244148" cy="954368"/>
          </a:xfrm>
        </p:grpSpPr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359119B4-64CB-DED5-D46B-123817EAF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91821" y="1734897"/>
              <a:ext cx="695095" cy="695095"/>
            </a:xfrm>
            <a:prstGeom prst="rect">
              <a:avLst/>
            </a:prstGeom>
          </p:spPr>
        </p:pic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FF46BD89-E723-38B1-0300-F98960BAD004}"/>
                </a:ext>
              </a:extLst>
            </p:cNvPr>
            <p:cNvSpPr txBox="1"/>
            <p:nvPr/>
          </p:nvSpPr>
          <p:spPr>
            <a:xfrm>
              <a:off x="5926101" y="1475624"/>
              <a:ext cx="1244148" cy="3491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2">
                      <a:lumMod val="75000"/>
                    </a:schemeClr>
                  </a:solidFill>
                </a:rPr>
                <a:t>PROGRAM</a:t>
              </a:r>
            </a:p>
          </p:txBody>
        </p:sp>
      </p:grpSp>
      <p:pic>
        <p:nvPicPr>
          <p:cNvPr id="187" name="Picture 186">
            <a:extLst>
              <a:ext uri="{FF2B5EF4-FFF2-40B4-BE49-F238E27FC236}">
                <a16:creationId xmlns:a16="http://schemas.microsoft.com/office/drawing/2014/main" id="{A9724213-7F7C-010F-88F3-AE752167AC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2558" y="4350093"/>
            <a:ext cx="369603" cy="369603"/>
          </a:xfrm>
          <a:prstGeom prst="rect">
            <a:avLst/>
          </a:prstGeom>
        </p:spPr>
      </p:pic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4E2DE396-43E3-C8E1-74B3-73764D87B99E}"/>
              </a:ext>
            </a:extLst>
          </p:cNvPr>
          <p:cNvCxnSpPr>
            <a:cxnSpLocks/>
            <a:stCxn id="148" idx="2"/>
            <a:endCxn id="24" idx="0"/>
          </p:cNvCxnSpPr>
          <p:nvPr/>
        </p:nvCxnSpPr>
        <p:spPr>
          <a:xfrm>
            <a:off x="3233196" y="2222828"/>
            <a:ext cx="1968" cy="32509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6FF2CEC0-663D-4CC5-3D1D-A1256F859BD2}"/>
              </a:ext>
            </a:extLst>
          </p:cNvPr>
          <p:cNvCxnSpPr>
            <a:cxnSpLocks/>
            <a:stCxn id="175" idx="2"/>
            <a:endCxn id="150" idx="0"/>
          </p:cNvCxnSpPr>
          <p:nvPr/>
        </p:nvCxnSpPr>
        <p:spPr>
          <a:xfrm>
            <a:off x="9199632" y="2197030"/>
            <a:ext cx="1968" cy="32509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874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A523AD2A-B114-36AC-0907-3543E8672161}"/>
              </a:ext>
            </a:extLst>
          </p:cNvPr>
          <p:cNvSpPr txBox="1">
            <a:spLocks/>
          </p:cNvSpPr>
          <p:nvPr/>
        </p:nvSpPr>
        <p:spPr>
          <a:xfrm>
            <a:off x="11252598" y="89477"/>
            <a:ext cx="536399" cy="365125"/>
          </a:xfrm>
          <a:prstGeom prst="rect">
            <a:avLst/>
          </a:prstGeom>
          <a:solidFill>
            <a:srgbClr val="C78707"/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00CA1B94-9C6E-4DC0-911F-39E08D90F9DC}" type="slidenum">
              <a:rPr lang="en-US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>
                <a:defRPr/>
              </a:pPr>
              <a:t>7</a:t>
            </a:fld>
            <a:endParaRPr lang="en-US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6D8EA56-2845-C76D-5DCB-638852E11AF4}"/>
              </a:ext>
            </a:extLst>
          </p:cNvPr>
          <p:cNvGrpSpPr/>
          <p:nvPr/>
        </p:nvGrpSpPr>
        <p:grpSpPr>
          <a:xfrm>
            <a:off x="-2" y="259147"/>
            <a:ext cx="7078162" cy="1100696"/>
            <a:chOff x="1225826" y="793629"/>
            <a:chExt cx="3053154" cy="110069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724E430-3486-68A5-ED29-026752E3CEBD}"/>
                </a:ext>
              </a:extLst>
            </p:cNvPr>
            <p:cNvGrpSpPr/>
            <p:nvPr/>
          </p:nvGrpSpPr>
          <p:grpSpPr>
            <a:xfrm>
              <a:off x="1225826" y="793629"/>
              <a:ext cx="3053154" cy="815147"/>
              <a:chOff x="1225826" y="793629"/>
              <a:chExt cx="3053154" cy="815147"/>
            </a:xfrm>
          </p:grpSpPr>
          <p:sp>
            <p:nvSpPr>
              <p:cNvPr id="11" name="Google Shape;1619;p33">
                <a:extLst>
                  <a:ext uri="{FF2B5EF4-FFF2-40B4-BE49-F238E27FC236}">
                    <a16:creationId xmlns:a16="http://schemas.microsoft.com/office/drawing/2014/main" id="{F56A7CA0-EBBE-C8AA-4451-C3ED4F8E30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25826" y="793629"/>
                <a:ext cx="2794083" cy="815147"/>
              </a:xfrm>
              <a:prstGeom prst="rect">
                <a:avLst/>
              </a:prstGeom>
              <a:solidFill>
                <a:srgbClr val="C7870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Fira Sans Extra Condensed SemiBold"/>
                  <a:buNone/>
                  <a:defRPr sz="2800" b="0" i="0" u="none" strike="noStrike" cap="none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Fira Sans Extra Condensed SemiBold"/>
                  <a:buNone/>
                  <a:defRPr sz="2800" b="0" i="0" u="none" strike="noStrike" cap="none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Fira Sans Extra Condensed SemiBold"/>
                  <a:buNone/>
                  <a:defRPr sz="2800" b="0" i="0" u="none" strike="noStrike" cap="none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Fira Sans Extra Condensed SemiBold"/>
                  <a:buNone/>
                  <a:defRPr sz="2800" b="0" i="0" u="none" strike="noStrike" cap="none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Fira Sans Extra Condensed SemiBold"/>
                  <a:buNone/>
                  <a:defRPr sz="2800" b="0" i="0" u="none" strike="noStrike" cap="none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Fira Sans Extra Condensed SemiBold"/>
                  <a:buNone/>
                  <a:defRPr sz="2800" b="0" i="0" u="none" strike="noStrike" cap="none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Fira Sans Extra Condensed SemiBold"/>
                  <a:buNone/>
                  <a:defRPr sz="2800" b="0" i="0" u="none" strike="noStrike" cap="none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Fira Sans Extra Condensed SemiBold"/>
                  <a:buNone/>
                  <a:defRPr sz="2800" b="0" i="0" u="none" strike="noStrike" cap="none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Fira Sans Extra Condensed SemiBold"/>
                  <a:buNone/>
                  <a:defRPr sz="2800" b="0" i="0" u="none" strike="noStrike" cap="none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defRPr>
                </a:lvl9pPr>
              </a:lstStyle>
              <a:p>
                <a:pPr defTabSz="457200"/>
                <a:endParaRPr lang="en-US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679B0973-2FC6-5CF6-14EA-934D75D5A8AA}"/>
                  </a:ext>
                </a:extLst>
              </p:cNvPr>
              <p:cNvSpPr/>
              <p:nvPr/>
            </p:nvSpPr>
            <p:spPr>
              <a:xfrm rot="16200000">
                <a:off x="3988125" y="1204189"/>
                <a:ext cx="199464" cy="38224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Star: 5 Points 7">
              <a:extLst>
                <a:ext uri="{FF2B5EF4-FFF2-40B4-BE49-F238E27FC236}">
                  <a16:creationId xmlns:a16="http://schemas.microsoft.com/office/drawing/2014/main" id="{D2ED2EFD-FC09-D9DD-9111-A6A07E40A28C}"/>
                </a:ext>
              </a:extLst>
            </p:cNvPr>
            <p:cNvSpPr/>
            <p:nvPr/>
          </p:nvSpPr>
          <p:spPr>
            <a:xfrm>
              <a:off x="2653370" y="1534612"/>
              <a:ext cx="518591" cy="359713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9834A55-D362-C5F9-0E7F-3C4906016A21}"/>
              </a:ext>
            </a:extLst>
          </p:cNvPr>
          <p:cNvSpPr txBox="1"/>
          <p:nvPr/>
        </p:nvSpPr>
        <p:spPr>
          <a:xfrm>
            <a:off x="343453" y="320715"/>
            <a:ext cx="6134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 and Target</a:t>
            </a:r>
          </a:p>
        </p:txBody>
      </p:sp>
      <p:sp>
        <p:nvSpPr>
          <p:cNvPr id="22" name="Rounded Rectangle 8">
            <a:extLst>
              <a:ext uri="{FF2B5EF4-FFF2-40B4-BE49-F238E27FC236}">
                <a16:creationId xmlns:a16="http://schemas.microsoft.com/office/drawing/2014/main" id="{87806F11-F3F2-CA4F-3E87-8DCDEE2A6C67}"/>
              </a:ext>
            </a:extLst>
          </p:cNvPr>
          <p:cNvSpPr/>
          <p:nvPr/>
        </p:nvSpPr>
        <p:spPr>
          <a:xfrm>
            <a:off x="7078160" y="5175644"/>
            <a:ext cx="4022370" cy="148147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 : </a:t>
            </a:r>
          </a:p>
          <a:p>
            <a:r>
              <a:rPr lang="en-US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Reduce workload </a:t>
            </a:r>
            <a:r>
              <a:rPr lang="en-US" sz="2400" b="1" dirty="0">
                <a:solidFill>
                  <a:srgbClr val="1A97F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50%</a:t>
            </a:r>
          </a:p>
          <a:p>
            <a:r>
              <a:rPr lang="th-TH" sz="2400" b="1" dirty="0">
                <a:solidFill>
                  <a:srgbClr val="1A97F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3.5  </a:t>
            </a:r>
            <a:r>
              <a:rPr lang="en-US" sz="2400" b="1" dirty="0">
                <a:solidFill>
                  <a:srgbClr val="1A97F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 /Application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EAA310-9276-049C-18F4-808B036BE511}"/>
              </a:ext>
            </a:extLst>
          </p:cNvPr>
          <p:cNvGrpSpPr/>
          <p:nvPr/>
        </p:nvGrpSpPr>
        <p:grpSpPr>
          <a:xfrm>
            <a:off x="864346" y="4427355"/>
            <a:ext cx="4022370" cy="2109930"/>
            <a:chOff x="1574866" y="3770105"/>
            <a:chExt cx="4022370" cy="2109930"/>
          </a:xfrm>
        </p:grpSpPr>
        <p:sp>
          <p:nvSpPr>
            <p:cNvPr id="23" name="Rounded Rectangle 21">
              <a:extLst>
                <a:ext uri="{FF2B5EF4-FFF2-40B4-BE49-F238E27FC236}">
                  <a16:creationId xmlns:a16="http://schemas.microsoft.com/office/drawing/2014/main" id="{3344C524-DB70-FB66-C788-CB50C0039978}"/>
                </a:ext>
              </a:extLst>
            </p:cNvPr>
            <p:cNvSpPr/>
            <p:nvPr/>
          </p:nvSpPr>
          <p:spPr>
            <a:xfrm>
              <a:off x="1574866" y="4529771"/>
              <a:ext cx="4022370" cy="1350264"/>
            </a:xfrm>
            <a:prstGeom prst="roundRect">
              <a:avLst/>
            </a:prstGeom>
            <a:solidFill>
              <a:srgbClr val="CCECFF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Objective :</a:t>
              </a:r>
            </a:p>
            <a:p>
              <a:pPr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Reduce workload in operation register user.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56A3396-5092-8FDC-5FF3-030E1AC88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3028" y="3770105"/>
              <a:ext cx="789689" cy="789689"/>
            </a:xfrm>
            <a:prstGeom prst="rect">
              <a:avLst/>
            </a:prstGeom>
          </p:spPr>
        </p:pic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42789B0E-1CF2-FCBE-B923-1DDF281BA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324" y="123940"/>
            <a:ext cx="886166" cy="886166"/>
          </a:xfrm>
          <a:prstGeom prst="rect">
            <a:avLst/>
          </a:prstGeom>
        </p:spPr>
      </p:pic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C4B704C-24FD-F7BB-BE28-5578E79C382E}"/>
              </a:ext>
            </a:extLst>
          </p:cNvPr>
          <p:cNvSpPr/>
          <p:nvPr/>
        </p:nvSpPr>
        <p:spPr>
          <a:xfrm rot="5400000">
            <a:off x="13529" y="264934"/>
            <a:ext cx="171881" cy="20746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DC295A-2CFA-E5EF-C254-F3F93CE1AD0D}"/>
              </a:ext>
            </a:extLst>
          </p:cNvPr>
          <p:cNvSpPr txBox="1"/>
          <p:nvPr/>
        </p:nvSpPr>
        <p:spPr>
          <a:xfrm>
            <a:off x="9972715" y="11465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ICS-Dept.</a:t>
            </a:r>
          </a:p>
          <a:p>
            <a:r>
              <a:rPr lang="en-US" dirty="0">
                <a:solidFill>
                  <a:srgbClr val="0070C0"/>
                </a:solidFill>
              </a:rPr>
              <a:t>10 Apr. 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50989E-87C3-BF2E-35AF-8C54B98F9E31}"/>
              </a:ext>
            </a:extLst>
          </p:cNvPr>
          <p:cNvSpPr txBox="1"/>
          <p:nvPr/>
        </p:nvSpPr>
        <p:spPr>
          <a:xfrm>
            <a:off x="1212384" y="2020728"/>
            <a:ext cx="390264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application in 2024 :  1,313 user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Workload : 9,191 Min  (153 Hr.)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640780-B666-3E61-8A05-63879F19BD90}"/>
              </a:ext>
            </a:extLst>
          </p:cNvPr>
          <p:cNvSpPr txBox="1"/>
          <p:nvPr/>
        </p:nvSpPr>
        <p:spPr>
          <a:xfrm>
            <a:off x="1212383" y="3235158"/>
            <a:ext cx="3902643" cy="64633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Estimate workload 2025 :  1,313 user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Workload : 4,595 Min  (76 Hr.)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C3FD2FB-0ADC-FA98-C82F-279FE04C37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0754282"/>
              </p:ext>
            </p:extLst>
          </p:nvPr>
        </p:nvGraphicFramePr>
        <p:xfrm>
          <a:off x="6191994" y="1407428"/>
          <a:ext cx="5195832" cy="3593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FF19D35-2ED7-6A0E-20F9-5702821771E3}"/>
              </a:ext>
            </a:extLst>
          </p:cNvPr>
          <p:cNvSpPr txBox="1"/>
          <p:nvPr/>
        </p:nvSpPr>
        <p:spPr>
          <a:xfrm>
            <a:off x="6897058" y="2550293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2 min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376D11-A9C6-93DB-D721-CDF2076A6266}"/>
              </a:ext>
            </a:extLst>
          </p:cNvPr>
          <p:cNvSpPr txBox="1"/>
          <p:nvPr/>
        </p:nvSpPr>
        <p:spPr>
          <a:xfrm>
            <a:off x="7476841" y="2538858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2 min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E87FED-022F-8A46-A872-9464ED1D2D8B}"/>
              </a:ext>
            </a:extLst>
          </p:cNvPr>
          <p:cNvSpPr txBox="1"/>
          <p:nvPr/>
        </p:nvSpPr>
        <p:spPr>
          <a:xfrm>
            <a:off x="7960581" y="1846470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3 min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860F2E-AD95-692D-1549-FB83CF791524}"/>
              </a:ext>
            </a:extLst>
          </p:cNvPr>
          <p:cNvSpPr txBox="1"/>
          <p:nvPr/>
        </p:nvSpPr>
        <p:spPr>
          <a:xfrm>
            <a:off x="9226128" y="3206260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1 min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528BF2-CA22-5B55-D960-63852C50C2BA}"/>
              </a:ext>
            </a:extLst>
          </p:cNvPr>
          <p:cNvSpPr txBox="1"/>
          <p:nvPr/>
        </p:nvSpPr>
        <p:spPr>
          <a:xfrm>
            <a:off x="9785810" y="3206260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1 min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4081B3-03D3-DDCD-5856-A70190F76D26}"/>
              </a:ext>
            </a:extLst>
          </p:cNvPr>
          <p:cNvSpPr txBox="1"/>
          <p:nvPr/>
        </p:nvSpPr>
        <p:spPr>
          <a:xfrm>
            <a:off x="10268142" y="2883095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1.5 min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4FD88B6-F728-4E27-8E9A-15C09F66E6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574" y="2020728"/>
            <a:ext cx="671934" cy="67193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BDD04CC-9E8F-2656-6EBE-D5F84ED9A0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177" y="3214339"/>
            <a:ext cx="646331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0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Salerio template">
  <a:themeElements>
    <a:clrScheme name="Custom 5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E0E4E9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612</Words>
  <Application>Microsoft Office PowerPoint</Application>
  <PresentationFormat>Widescreen</PresentationFormat>
  <Paragraphs>149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23" baseType="lpstr">
      <vt:lpstr>Aptos</vt:lpstr>
      <vt:lpstr>Aptos Display</vt:lpstr>
      <vt:lpstr>Arial</vt:lpstr>
      <vt:lpstr>Arvo</vt:lpstr>
      <vt:lpstr>Calibri</vt:lpstr>
      <vt:lpstr>Calibri Light</vt:lpstr>
      <vt:lpstr>Fira Sans Extra Condensed Medium</vt:lpstr>
      <vt:lpstr>Fira Sans Extra Condensed SemiBold</vt:lpstr>
      <vt:lpstr>Roboto</vt:lpstr>
      <vt:lpstr>Roboto Condensed</vt:lpstr>
      <vt:lpstr>Roboto Condensed Light</vt:lpstr>
      <vt:lpstr>Segoe UI</vt:lpstr>
      <vt:lpstr>Tahoma</vt:lpstr>
      <vt:lpstr>Office Theme</vt:lpstr>
      <vt:lpstr>Salerio template</vt:lpstr>
      <vt:lpstr>1_Office Theme</vt:lpstr>
      <vt:lpstr> “ งานใหม่ใกล้ฉัน ”  New jobs near me</vt:lpstr>
      <vt:lpstr>PowerPoint Presentation</vt:lpstr>
      <vt:lpstr>PowerPoint Presentation</vt:lpstr>
      <vt:lpstr>PowerPoint Presentation</vt:lpstr>
      <vt:lpstr>Motivation of Activity</vt:lpstr>
      <vt:lpstr>Motivation of Activity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JOMPHON KRAJANGPHO</dc:creator>
  <cp:lastModifiedBy>satawat786</cp:lastModifiedBy>
  <cp:revision>69</cp:revision>
  <dcterms:created xsi:type="dcterms:W3CDTF">2025-03-25T01:09:12Z</dcterms:created>
  <dcterms:modified xsi:type="dcterms:W3CDTF">2025-04-04T10:01:48Z</dcterms:modified>
</cp:coreProperties>
</file>