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6" r:id="rId4"/>
    <p:sldId id="270" r:id="rId5"/>
    <p:sldId id="271" r:id="rId6"/>
    <p:sldId id="272" r:id="rId7"/>
    <p:sldId id="273" r:id="rId8"/>
    <p:sldId id="274"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6C4BF-B014-482E-A0EC-1712964EA52A}" v="66" dt="2025-02-26T16:28:14.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amu, Sateesh Kumar (Cognizant)" userId="b606834b-ebb5-4377-a967-adeafd94fd28" providerId="ADAL" clId="{B036C4BF-B014-482E-A0EC-1712964EA52A}"/>
    <pc:docChg chg="custSel modSld">
      <pc:chgData name="Padamu, Sateesh Kumar (Cognizant)" userId="b606834b-ebb5-4377-a967-adeafd94fd28" providerId="ADAL" clId="{B036C4BF-B014-482E-A0EC-1712964EA52A}" dt="2025-02-26T16:28:14.994" v="93"/>
      <pc:docMkLst>
        <pc:docMk/>
      </pc:docMkLst>
      <pc:sldChg chg="modSp modTransition">
        <pc:chgData name="Padamu, Sateesh Kumar (Cognizant)" userId="b606834b-ebb5-4377-a967-adeafd94fd28" providerId="ADAL" clId="{B036C4BF-B014-482E-A0EC-1712964EA52A}" dt="2025-02-26T16:21:08.286" v="69"/>
        <pc:sldMkLst>
          <pc:docMk/>
          <pc:sldMk cId="3152740933" sldId="256"/>
        </pc:sldMkLst>
        <pc:graphicFrameChg chg="mod">
          <ac:chgData name="Padamu, Sateesh Kumar (Cognizant)" userId="b606834b-ebb5-4377-a967-adeafd94fd28" providerId="ADAL" clId="{B036C4BF-B014-482E-A0EC-1712964EA52A}" dt="2025-02-26T16:21:08.286" v="69"/>
          <ac:graphicFrameMkLst>
            <pc:docMk/>
            <pc:sldMk cId="3152740933" sldId="256"/>
            <ac:graphicFrameMk id="6" creationId="{414A0E85-105D-DC43-94B3-E84D5FAA74E2}"/>
          </ac:graphicFrameMkLst>
        </pc:graphicFrameChg>
      </pc:sldChg>
      <pc:sldChg chg="modTransition">
        <pc:chgData name="Padamu, Sateesh Kumar (Cognizant)" userId="b606834b-ebb5-4377-a967-adeafd94fd28" providerId="ADAL" clId="{B036C4BF-B014-482E-A0EC-1712964EA52A}" dt="2025-02-13T16:03:46.219" v="33"/>
        <pc:sldMkLst>
          <pc:docMk/>
          <pc:sldMk cId="4273694711" sldId="268"/>
        </pc:sldMkLst>
      </pc:sldChg>
      <pc:sldChg chg="modTransition">
        <pc:chgData name="Padamu, Sateesh Kumar (Cognizant)" userId="b606834b-ebb5-4377-a967-adeafd94fd28" providerId="ADAL" clId="{B036C4BF-B014-482E-A0EC-1712964EA52A}" dt="2025-02-13T16:03:46.219" v="33"/>
        <pc:sldMkLst>
          <pc:docMk/>
          <pc:sldMk cId="3555455415" sldId="269"/>
        </pc:sldMkLst>
      </pc:sldChg>
      <pc:sldChg chg="modSp mod modTransition">
        <pc:chgData name="Padamu, Sateesh Kumar (Cognizant)" userId="b606834b-ebb5-4377-a967-adeafd94fd28" providerId="ADAL" clId="{B036C4BF-B014-482E-A0EC-1712964EA52A}" dt="2025-02-13T16:03:46.219" v="33"/>
        <pc:sldMkLst>
          <pc:docMk/>
          <pc:sldMk cId="795671150" sldId="270"/>
        </pc:sldMkLst>
        <pc:spChg chg="mod">
          <ac:chgData name="Padamu, Sateesh Kumar (Cognizant)" userId="b606834b-ebb5-4377-a967-adeafd94fd28" providerId="ADAL" clId="{B036C4BF-B014-482E-A0EC-1712964EA52A}" dt="2025-02-13T16:00:57.356" v="11" actId="20577"/>
          <ac:spMkLst>
            <pc:docMk/>
            <pc:sldMk cId="795671150" sldId="270"/>
            <ac:spMk id="3" creationId="{5B80A7AD-F0E5-7E33-CB93-2EE7D6692442}"/>
          </ac:spMkLst>
        </pc:spChg>
      </pc:sldChg>
      <pc:sldChg chg="modTransition">
        <pc:chgData name="Padamu, Sateesh Kumar (Cognizant)" userId="b606834b-ebb5-4377-a967-adeafd94fd28" providerId="ADAL" clId="{B036C4BF-B014-482E-A0EC-1712964EA52A}" dt="2025-02-13T16:03:46.219" v="33"/>
        <pc:sldMkLst>
          <pc:docMk/>
          <pc:sldMk cId="2570213966" sldId="271"/>
        </pc:sldMkLst>
      </pc:sldChg>
      <pc:sldChg chg="modSp mod modTransition">
        <pc:chgData name="Padamu, Sateesh Kumar (Cognizant)" userId="b606834b-ebb5-4377-a967-adeafd94fd28" providerId="ADAL" clId="{B036C4BF-B014-482E-A0EC-1712964EA52A}" dt="2025-02-26T16:23:50.734" v="91" actId="20577"/>
        <pc:sldMkLst>
          <pc:docMk/>
          <pc:sldMk cId="3461460871" sldId="272"/>
        </pc:sldMkLst>
        <pc:spChg chg="mod">
          <ac:chgData name="Padamu, Sateesh Kumar (Cognizant)" userId="b606834b-ebb5-4377-a967-adeafd94fd28" providerId="ADAL" clId="{B036C4BF-B014-482E-A0EC-1712964EA52A}" dt="2025-02-26T16:23:50.734" v="91" actId="20577"/>
          <ac:spMkLst>
            <pc:docMk/>
            <pc:sldMk cId="3461460871" sldId="272"/>
            <ac:spMk id="3" creationId="{9A7CAA37-8954-43B6-4CBE-97B9F27FACF1}"/>
          </ac:spMkLst>
        </pc:spChg>
      </pc:sldChg>
      <pc:sldChg chg="modTransition">
        <pc:chgData name="Padamu, Sateesh Kumar (Cognizant)" userId="b606834b-ebb5-4377-a967-adeafd94fd28" providerId="ADAL" clId="{B036C4BF-B014-482E-A0EC-1712964EA52A}" dt="2025-02-13T16:03:46.219" v="33"/>
        <pc:sldMkLst>
          <pc:docMk/>
          <pc:sldMk cId="1309413859" sldId="273"/>
        </pc:sldMkLst>
      </pc:sldChg>
      <pc:sldChg chg="modTransition">
        <pc:chgData name="Padamu, Sateesh Kumar (Cognizant)" userId="b606834b-ebb5-4377-a967-adeafd94fd28" providerId="ADAL" clId="{B036C4BF-B014-482E-A0EC-1712964EA52A}" dt="2025-02-13T16:03:46.219" v="33"/>
        <pc:sldMkLst>
          <pc:docMk/>
          <pc:sldMk cId="2648413794" sldId="274"/>
        </pc:sldMkLst>
      </pc:sldChg>
      <pc:sldChg chg="modTransition">
        <pc:chgData name="Padamu, Sateesh Kumar (Cognizant)" userId="b606834b-ebb5-4377-a967-adeafd94fd28" providerId="ADAL" clId="{B036C4BF-B014-482E-A0EC-1712964EA52A}" dt="2025-02-13T16:03:46.219" v="33"/>
        <pc:sldMkLst>
          <pc:docMk/>
          <pc:sldMk cId="4119256421" sldId="275"/>
        </pc:sldMkLst>
      </pc:sldChg>
      <pc:sldChg chg="modTransition">
        <pc:chgData name="Padamu, Sateesh Kumar (Cognizant)" userId="b606834b-ebb5-4377-a967-adeafd94fd28" providerId="ADAL" clId="{B036C4BF-B014-482E-A0EC-1712964EA52A}" dt="2025-02-13T16:03:46.219" v="33"/>
        <pc:sldMkLst>
          <pc:docMk/>
          <pc:sldMk cId="861403503" sldId="276"/>
        </pc:sldMkLst>
      </pc:sldChg>
      <pc:sldChg chg="modSp modTransition">
        <pc:chgData name="Padamu, Sateesh Kumar (Cognizant)" userId="b606834b-ebb5-4377-a967-adeafd94fd28" providerId="ADAL" clId="{B036C4BF-B014-482E-A0EC-1712964EA52A}" dt="2025-02-26T16:28:14.994" v="93"/>
        <pc:sldMkLst>
          <pc:docMk/>
          <pc:sldMk cId="3286108913" sldId="277"/>
        </pc:sldMkLst>
        <pc:graphicFrameChg chg="mod">
          <ac:chgData name="Padamu, Sateesh Kumar (Cognizant)" userId="b606834b-ebb5-4377-a967-adeafd94fd28" providerId="ADAL" clId="{B036C4BF-B014-482E-A0EC-1712964EA52A}" dt="2025-02-26T16:28:14.994" v="93"/>
          <ac:graphicFrameMkLst>
            <pc:docMk/>
            <pc:sldMk cId="3286108913" sldId="277"/>
            <ac:graphicFrameMk id="5" creationId="{6CA523CE-C65F-EDB4-30AF-3E014DF914AD}"/>
          </ac:graphicFrameMkLst>
        </pc:graphicFrameChg>
      </pc:sldChg>
      <pc:sldChg chg="modTransition">
        <pc:chgData name="Padamu, Sateesh Kumar (Cognizant)" userId="b606834b-ebb5-4377-a967-adeafd94fd28" providerId="ADAL" clId="{B036C4BF-B014-482E-A0EC-1712964EA52A}" dt="2025-02-13T16:03:46.219" v="33"/>
        <pc:sldMkLst>
          <pc:docMk/>
          <pc:sldMk cId="2610450377" sldId="27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E8B44-C0CC-487D-AB76-7E9B0346E5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D7C9D04-21FC-41FD-A9D9-5763533DBB7F}">
      <dgm:prSet/>
      <dgm:spPr/>
      <dgm:t>
        <a:bodyPr/>
        <a:lstStyle/>
        <a:p>
          <a:r>
            <a:rPr lang="en-IN" b="1"/>
            <a:t>Software Requirements</a:t>
          </a:r>
          <a:endParaRPr lang="en-US"/>
        </a:p>
      </dgm:t>
    </dgm:pt>
    <dgm:pt modelId="{1ACBAC2E-66EA-4404-8336-82CDA6422A7F}" type="parTrans" cxnId="{D8E6DE1F-38DC-4A9F-BE32-3952BF930713}">
      <dgm:prSet/>
      <dgm:spPr/>
      <dgm:t>
        <a:bodyPr/>
        <a:lstStyle/>
        <a:p>
          <a:endParaRPr lang="en-US"/>
        </a:p>
      </dgm:t>
    </dgm:pt>
    <dgm:pt modelId="{333B5721-B50F-48C4-B450-01A1B897DEAC}" type="sibTrans" cxnId="{D8E6DE1F-38DC-4A9F-BE32-3952BF930713}">
      <dgm:prSet/>
      <dgm:spPr/>
      <dgm:t>
        <a:bodyPr/>
        <a:lstStyle/>
        <a:p>
          <a:endParaRPr lang="en-US"/>
        </a:p>
      </dgm:t>
    </dgm:pt>
    <dgm:pt modelId="{E5B3E76E-6292-462B-B747-6C307F7FFFDE}">
      <dgm:prSet/>
      <dgm:spPr/>
      <dgm:t>
        <a:bodyPr/>
        <a:lstStyle/>
        <a:p>
          <a:r>
            <a:rPr lang="en-IN"/>
            <a:t>Operating system : Windows 10/11</a:t>
          </a:r>
          <a:endParaRPr lang="en-US"/>
        </a:p>
      </dgm:t>
    </dgm:pt>
    <dgm:pt modelId="{25B775C6-EB5C-447F-91DB-B26229740296}" type="parTrans" cxnId="{3F2A7AEA-9D4F-4BC6-8144-95FBC57ADEEA}">
      <dgm:prSet/>
      <dgm:spPr/>
      <dgm:t>
        <a:bodyPr/>
        <a:lstStyle/>
        <a:p>
          <a:endParaRPr lang="en-US"/>
        </a:p>
      </dgm:t>
    </dgm:pt>
    <dgm:pt modelId="{117037A5-AE52-418E-A61E-6747B8ED1469}" type="sibTrans" cxnId="{3F2A7AEA-9D4F-4BC6-8144-95FBC57ADEEA}">
      <dgm:prSet/>
      <dgm:spPr/>
      <dgm:t>
        <a:bodyPr/>
        <a:lstStyle/>
        <a:p>
          <a:endParaRPr lang="en-US"/>
        </a:p>
      </dgm:t>
    </dgm:pt>
    <dgm:pt modelId="{7CF04BCE-4E8B-4F04-B954-41FCC20EE1A7}">
      <dgm:prSet/>
      <dgm:spPr/>
      <dgm:t>
        <a:bodyPr/>
        <a:lstStyle/>
        <a:p>
          <a:r>
            <a:rPr lang="en-IN" dirty="0"/>
            <a:t>Frontend : HTML, CSS, JavaScript, </a:t>
          </a:r>
          <a:r>
            <a:rPr lang="en-IN" dirty="0" err="1"/>
            <a:t>JQuery</a:t>
          </a:r>
          <a:r>
            <a:rPr lang="en-IN" dirty="0"/>
            <a:t>, Angular 17</a:t>
          </a:r>
        </a:p>
      </dgm:t>
    </dgm:pt>
    <dgm:pt modelId="{18AEFA48-9405-4882-BA5E-EC6BFABCA6A9}" type="parTrans" cxnId="{477EE0AC-104F-4AB1-96F0-EE93735CF23D}">
      <dgm:prSet/>
      <dgm:spPr/>
      <dgm:t>
        <a:bodyPr/>
        <a:lstStyle/>
        <a:p>
          <a:endParaRPr lang="en-US"/>
        </a:p>
      </dgm:t>
    </dgm:pt>
    <dgm:pt modelId="{EEBB1346-47C7-4185-8860-C5FEE1004B9B}" type="sibTrans" cxnId="{477EE0AC-104F-4AB1-96F0-EE93735CF23D}">
      <dgm:prSet/>
      <dgm:spPr/>
      <dgm:t>
        <a:bodyPr/>
        <a:lstStyle/>
        <a:p>
          <a:endParaRPr lang="en-US"/>
        </a:p>
      </dgm:t>
    </dgm:pt>
    <dgm:pt modelId="{D4AB497E-0BF6-45F2-A1F7-E14603833100}">
      <dgm:prSet/>
      <dgm:spPr/>
      <dgm:t>
        <a:bodyPr/>
        <a:lstStyle/>
        <a:p>
          <a:r>
            <a:rPr lang="en-IN" dirty="0"/>
            <a:t>Backend : C# , </a:t>
          </a:r>
          <a:r>
            <a:rPr lang="en-IN" dirty="0" err="1"/>
            <a:t>ASP.Net</a:t>
          </a:r>
          <a:r>
            <a:rPr lang="en-IN" dirty="0"/>
            <a:t> Core, WEB API</a:t>
          </a:r>
          <a:endParaRPr lang="en-US" dirty="0"/>
        </a:p>
      </dgm:t>
    </dgm:pt>
    <dgm:pt modelId="{77DB480E-69A8-4EC7-AD79-5A03EBF66963}" type="parTrans" cxnId="{4028036C-1ED6-4846-963D-6713687F5881}">
      <dgm:prSet/>
      <dgm:spPr/>
      <dgm:t>
        <a:bodyPr/>
        <a:lstStyle/>
        <a:p>
          <a:endParaRPr lang="en-US"/>
        </a:p>
      </dgm:t>
    </dgm:pt>
    <dgm:pt modelId="{DB240870-581A-4155-818E-26FBB342B8C9}" type="sibTrans" cxnId="{4028036C-1ED6-4846-963D-6713687F5881}">
      <dgm:prSet/>
      <dgm:spPr/>
      <dgm:t>
        <a:bodyPr/>
        <a:lstStyle/>
        <a:p>
          <a:endParaRPr lang="en-US"/>
        </a:p>
      </dgm:t>
    </dgm:pt>
    <dgm:pt modelId="{E5AF71CF-0D4F-4575-913C-88A53AE9F67B}">
      <dgm:prSet/>
      <dgm:spPr/>
      <dgm:t>
        <a:bodyPr/>
        <a:lstStyle/>
        <a:p>
          <a:r>
            <a:rPr lang="en-IN" dirty="0"/>
            <a:t>IDE Tool : Visual Studio code ,Visual Studio </a:t>
          </a:r>
          <a:r>
            <a:rPr lang="en-IN" dirty="0" err="1"/>
            <a:t>.Net</a:t>
          </a:r>
          <a:r>
            <a:rPr lang="en-IN" dirty="0"/>
            <a:t>, </a:t>
          </a:r>
          <a:r>
            <a:rPr lang="en-IN" dirty="0" err="1"/>
            <a:t>PostMan</a:t>
          </a:r>
          <a:endParaRPr lang="en-US" dirty="0"/>
        </a:p>
      </dgm:t>
    </dgm:pt>
    <dgm:pt modelId="{878A0117-083E-49E3-8879-F81B9CFBFCEA}" type="parTrans" cxnId="{A8ED87E9-EC9C-4649-BDE0-EAF08773A4C1}">
      <dgm:prSet/>
      <dgm:spPr/>
      <dgm:t>
        <a:bodyPr/>
        <a:lstStyle/>
        <a:p>
          <a:endParaRPr lang="en-US"/>
        </a:p>
      </dgm:t>
    </dgm:pt>
    <dgm:pt modelId="{E56241A5-9E5F-44A4-A1F4-8FA879939432}" type="sibTrans" cxnId="{A8ED87E9-EC9C-4649-BDE0-EAF08773A4C1}">
      <dgm:prSet/>
      <dgm:spPr/>
      <dgm:t>
        <a:bodyPr/>
        <a:lstStyle/>
        <a:p>
          <a:endParaRPr lang="en-US"/>
        </a:p>
      </dgm:t>
    </dgm:pt>
    <dgm:pt modelId="{DEAFE29F-4D5F-43EA-B5E8-97E9F7044D67}">
      <dgm:prSet/>
      <dgm:spPr/>
      <dgm:t>
        <a:bodyPr/>
        <a:lstStyle/>
        <a:p>
          <a:r>
            <a:rPr lang="en-IN" dirty="0"/>
            <a:t>Database : SQL SERVER 2019.</a:t>
          </a:r>
          <a:endParaRPr lang="en-US" dirty="0"/>
        </a:p>
      </dgm:t>
    </dgm:pt>
    <dgm:pt modelId="{B04EBA40-072B-42A3-81FB-AD4DA1C6F92D}" type="parTrans" cxnId="{CEE14C4F-65B4-4585-8265-960E8A506D60}">
      <dgm:prSet/>
      <dgm:spPr/>
      <dgm:t>
        <a:bodyPr/>
        <a:lstStyle/>
        <a:p>
          <a:endParaRPr lang="en-US"/>
        </a:p>
      </dgm:t>
    </dgm:pt>
    <dgm:pt modelId="{7FAED8CD-C333-4C82-9860-1396AAEED2C1}" type="sibTrans" cxnId="{CEE14C4F-65B4-4585-8265-960E8A506D60}">
      <dgm:prSet/>
      <dgm:spPr/>
      <dgm:t>
        <a:bodyPr/>
        <a:lstStyle/>
        <a:p>
          <a:endParaRPr lang="en-US"/>
        </a:p>
      </dgm:t>
    </dgm:pt>
    <dgm:pt modelId="{3BEA3440-B3B3-43F8-BC8F-B3C621750A60}" type="pres">
      <dgm:prSet presAssocID="{124E8B44-C0CC-487D-AB76-7E9B0346E5A3}" presName="vert0" presStyleCnt="0">
        <dgm:presLayoutVars>
          <dgm:dir/>
          <dgm:animOne val="branch"/>
          <dgm:animLvl val="lvl"/>
        </dgm:presLayoutVars>
      </dgm:prSet>
      <dgm:spPr/>
    </dgm:pt>
    <dgm:pt modelId="{BCD78375-78BB-40C6-9FF3-45D93393002B}" type="pres">
      <dgm:prSet presAssocID="{6D7C9D04-21FC-41FD-A9D9-5763533DBB7F}" presName="thickLine" presStyleLbl="alignNode1" presStyleIdx="0" presStyleCnt="1"/>
      <dgm:spPr/>
    </dgm:pt>
    <dgm:pt modelId="{CCB2F156-9A9A-4252-AABB-F430695B7E19}" type="pres">
      <dgm:prSet presAssocID="{6D7C9D04-21FC-41FD-A9D9-5763533DBB7F}" presName="horz1" presStyleCnt="0"/>
      <dgm:spPr/>
    </dgm:pt>
    <dgm:pt modelId="{81CC4D7C-527E-4A28-8815-F481D1A0F5F0}" type="pres">
      <dgm:prSet presAssocID="{6D7C9D04-21FC-41FD-A9D9-5763533DBB7F}" presName="tx1" presStyleLbl="revTx" presStyleIdx="0" presStyleCnt="6"/>
      <dgm:spPr/>
    </dgm:pt>
    <dgm:pt modelId="{28C27E2E-E700-45D0-9EF4-2EE284C5466A}" type="pres">
      <dgm:prSet presAssocID="{6D7C9D04-21FC-41FD-A9D9-5763533DBB7F}" presName="vert1" presStyleCnt="0"/>
      <dgm:spPr/>
    </dgm:pt>
    <dgm:pt modelId="{D849C51B-2FA5-4BA2-97E5-B50524C746DA}" type="pres">
      <dgm:prSet presAssocID="{E5B3E76E-6292-462B-B747-6C307F7FFFDE}" presName="vertSpace2a" presStyleCnt="0"/>
      <dgm:spPr/>
    </dgm:pt>
    <dgm:pt modelId="{9AAD5133-DEE2-4159-A92A-A86B85DE63C3}" type="pres">
      <dgm:prSet presAssocID="{E5B3E76E-6292-462B-B747-6C307F7FFFDE}" presName="horz2" presStyleCnt="0"/>
      <dgm:spPr/>
    </dgm:pt>
    <dgm:pt modelId="{39F239DB-2AD2-4A76-9371-1E42445B0161}" type="pres">
      <dgm:prSet presAssocID="{E5B3E76E-6292-462B-B747-6C307F7FFFDE}" presName="horzSpace2" presStyleCnt="0"/>
      <dgm:spPr/>
    </dgm:pt>
    <dgm:pt modelId="{0243572A-6E6C-4332-B101-040F4DE0DD06}" type="pres">
      <dgm:prSet presAssocID="{E5B3E76E-6292-462B-B747-6C307F7FFFDE}" presName="tx2" presStyleLbl="revTx" presStyleIdx="1" presStyleCnt="6"/>
      <dgm:spPr/>
    </dgm:pt>
    <dgm:pt modelId="{602FDB66-6429-4F3F-AE5C-8BA235529912}" type="pres">
      <dgm:prSet presAssocID="{E5B3E76E-6292-462B-B747-6C307F7FFFDE}" presName="vert2" presStyleCnt="0"/>
      <dgm:spPr/>
    </dgm:pt>
    <dgm:pt modelId="{307C5E41-266F-4816-9A65-5638E2868562}" type="pres">
      <dgm:prSet presAssocID="{E5B3E76E-6292-462B-B747-6C307F7FFFDE}" presName="thinLine2b" presStyleLbl="callout" presStyleIdx="0" presStyleCnt="5"/>
      <dgm:spPr/>
    </dgm:pt>
    <dgm:pt modelId="{0F6C4D9B-FDFD-4F98-A844-9F3CE5FD5AF9}" type="pres">
      <dgm:prSet presAssocID="{E5B3E76E-6292-462B-B747-6C307F7FFFDE}" presName="vertSpace2b" presStyleCnt="0"/>
      <dgm:spPr/>
    </dgm:pt>
    <dgm:pt modelId="{8B88D102-F026-4533-ABCF-95C72ABFB127}" type="pres">
      <dgm:prSet presAssocID="{7CF04BCE-4E8B-4F04-B954-41FCC20EE1A7}" presName="horz2" presStyleCnt="0"/>
      <dgm:spPr/>
    </dgm:pt>
    <dgm:pt modelId="{778F9A67-6754-4DB5-BED7-54E3ABFE5B01}" type="pres">
      <dgm:prSet presAssocID="{7CF04BCE-4E8B-4F04-B954-41FCC20EE1A7}" presName="horzSpace2" presStyleCnt="0"/>
      <dgm:spPr/>
    </dgm:pt>
    <dgm:pt modelId="{135A5229-9AA5-4182-9E99-98FD6F72777F}" type="pres">
      <dgm:prSet presAssocID="{7CF04BCE-4E8B-4F04-B954-41FCC20EE1A7}" presName="tx2" presStyleLbl="revTx" presStyleIdx="2" presStyleCnt="6"/>
      <dgm:spPr/>
    </dgm:pt>
    <dgm:pt modelId="{00079127-74AA-44E1-8513-FE48E0267B69}" type="pres">
      <dgm:prSet presAssocID="{7CF04BCE-4E8B-4F04-B954-41FCC20EE1A7}" presName="vert2" presStyleCnt="0"/>
      <dgm:spPr/>
    </dgm:pt>
    <dgm:pt modelId="{FA581ED9-C306-4AE5-BB11-7D25A0E87E66}" type="pres">
      <dgm:prSet presAssocID="{7CF04BCE-4E8B-4F04-B954-41FCC20EE1A7}" presName="thinLine2b" presStyleLbl="callout" presStyleIdx="1" presStyleCnt="5"/>
      <dgm:spPr/>
    </dgm:pt>
    <dgm:pt modelId="{018F9CFA-AFD7-40AF-B5DC-BE69D2FB91DB}" type="pres">
      <dgm:prSet presAssocID="{7CF04BCE-4E8B-4F04-B954-41FCC20EE1A7}" presName="vertSpace2b" presStyleCnt="0"/>
      <dgm:spPr/>
    </dgm:pt>
    <dgm:pt modelId="{7D25AC70-E223-4952-8322-BFE83BA59496}" type="pres">
      <dgm:prSet presAssocID="{D4AB497E-0BF6-45F2-A1F7-E14603833100}" presName="horz2" presStyleCnt="0"/>
      <dgm:spPr/>
    </dgm:pt>
    <dgm:pt modelId="{F3D85C57-ED76-4D42-9DA4-64311115D089}" type="pres">
      <dgm:prSet presAssocID="{D4AB497E-0BF6-45F2-A1F7-E14603833100}" presName="horzSpace2" presStyleCnt="0"/>
      <dgm:spPr/>
    </dgm:pt>
    <dgm:pt modelId="{38E14E9A-269F-4940-A30D-E262682AA64E}" type="pres">
      <dgm:prSet presAssocID="{D4AB497E-0BF6-45F2-A1F7-E14603833100}" presName="tx2" presStyleLbl="revTx" presStyleIdx="3" presStyleCnt="6"/>
      <dgm:spPr/>
    </dgm:pt>
    <dgm:pt modelId="{A406A735-5AF6-4611-8C22-A1929B075019}" type="pres">
      <dgm:prSet presAssocID="{D4AB497E-0BF6-45F2-A1F7-E14603833100}" presName="vert2" presStyleCnt="0"/>
      <dgm:spPr/>
    </dgm:pt>
    <dgm:pt modelId="{6D5EAC23-9A55-4B0F-B340-8ABE15492FB9}" type="pres">
      <dgm:prSet presAssocID="{D4AB497E-0BF6-45F2-A1F7-E14603833100}" presName="thinLine2b" presStyleLbl="callout" presStyleIdx="2" presStyleCnt="5"/>
      <dgm:spPr/>
    </dgm:pt>
    <dgm:pt modelId="{CADC4FD2-90EE-4000-BBE8-6CCEA61DCD9D}" type="pres">
      <dgm:prSet presAssocID="{D4AB497E-0BF6-45F2-A1F7-E14603833100}" presName="vertSpace2b" presStyleCnt="0"/>
      <dgm:spPr/>
    </dgm:pt>
    <dgm:pt modelId="{FFBBB2FC-996A-4C24-9298-7B48F2AA9E3F}" type="pres">
      <dgm:prSet presAssocID="{E5AF71CF-0D4F-4575-913C-88A53AE9F67B}" presName="horz2" presStyleCnt="0"/>
      <dgm:spPr/>
    </dgm:pt>
    <dgm:pt modelId="{DF7301D5-1AD9-4B0E-9B71-5B53A5E429C1}" type="pres">
      <dgm:prSet presAssocID="{E5AF71CF-0D4F-4575-913C-88A53AE9F67B}" presName="horzSpace2" presStyleCnt="0"/>
      <dgm:spPr/>
    </dgm:pt>
    <dgm:pt modelId="{983839DA-73EB-4123-9214-E5309A2B5D09}" type="pres">
      <dgm:prSet presAssocID="{E5AF71CF-0D4F-4575-913C-88A53AE9F67B}" presName="tx2" presStyleLbl="revTx" presStyleIdx="4" presStyleCnt="6"/>
      <dgm:spPr/>
    </dgm:pt>
    <dgm:pt modelId="{16EAB6DD-1D72-46A0-8612-E31F02AC56EF}" type="pres">
      <dgm:prSet presAssocID="{E5AF71CF-0D4F-4575-913C-88A53AE9F67B}" presName="vert2" presStyleCnt="0"/>
      <dgm:spPr/>
    </dgm:pt>
    <dgm:pt modelId="{8BF27834-17F9-49E4-B8E1-025F49CE1920}" type="pres">
      <dgm:prSet presAssocID="{E5AF71CF-0D4F-4575-913C-88A53AE9F67B}" presName="thinLine2b" presStyleLbl="callout" presStyleIdx="3" presStyleCnt="5"/>
      <dgm:spPr/>
    </dgm:pt>
    <dgm:pt modelId="{0FFC3894-AF6D-48F5-B806-5DBAB1A4285B}" type="pres">
      <dgm:prSet presAssocID="{E5AF71CF-0D4F-4575-913C-88A53AE9F67B}" presName="vertSpace2b" presStyleCnt="0"/>
      <dgm:spPr/>
    </dgm:pt>
    <dgm:pt modelId="{F467DCDC-2A32-41C2-BABE-956E82F23C08}" type="pres">
      <dgm:prSet presAssocID="{DEAFE29F-4D5F-43EA-B5E8-97E9F7044D67}" presName="horz2" presStyleCnt="0"/>
      <dgm:spPr/>
    </dgm:pt>
    <dgm:pt modelId="{84FD025C-13A0-4524-8583-FF744B5983C5}" type="pres">
      <dgm:prSet presAssocID="{DEAFE29F-4D5F-43EA-B5E8-97E9F7044D67}" presName="horzSpace2" presStyleCnt="0"/>
      <dgm:spPr/>
    </dgm:pt>
    <dgm:pt modelId="{B64EE12E-AAFE-48E1-8D5B-61F92D4F7CFB}" type="pres">
      <dgm:prSet presAssocID="{DEAFE29F-4D5F-43EA-B5E8-97E9F7044D67}" presName="tx2" presStyleLbl="revTx" presStyleIdx="5" presStyleCnt="6"/>
      <dgm:spPr/>
    </dgm:pt>
    <dgm:pt modelId="{4402DFBB-AD33-4B3C-90F9-864BB8E2A118}" type="pres">
      <dgm:prSet presAssocID="{DEAFE29F-4D5F-43EA-B5E8-97E9F7044D67}" presName="vert2" presStyleCnt="0"/>
      <dgm:spPr/>
    </dgm:pt>
    <dgm:pt modelId="{AF4E2CBA-5518-4CD9-9946-FC7B89B86824}" type="pres">
      <dgm:prSet presAssocID="{DEAFE29F-4D5F-43EA-B5E8-97E9F7044D67}" presName="thinLine2b" presStyleLbl="callout" presStyleIdx="4" presStyleCnt="5"/>
      <dgm:spPr/>
    </dgm:pt>
    <dgm:pt modelId="{F99AF13B-4435-4996-A985-6FD6C93A4137}" type="pres">
      <dgm:prSet presAssocID="{DEAFE29F-4D5F-43EA-B5E8-97E9F7044D67}" presName="vertSpace2b" presStyleCnt="0"/>
      <dgm:spPr/>
    </dgm:pt>
  </dgm:ptLst>
  <dgm:cxnLst>
    <dgm:cxn modelId="{0305EA03-13CF-4ACD-B1FB-67B305C9A694}" type="presOf" srcId="{E5B3E76E-6292-462B-B747-6C307F7FFFDE}" destId="{0243572A-6E6C-4332-B101-040F4DE0DD06}" srcOrd="0" destOrd="0" presId="urn:microsoft.com/office/officeart/2008/layout/LinedList"/>
    <dgm:cxn modelId="{D8E6DE1F-38DC-4A9F-BE32-3952BF930713}" srcId="{124E8B44-C0CC-487D-AB76-7E9B0346E5A3}" destId="{6D7C9D04-21FC-41FD-A9D9-5763533DBB7F}" srcOrd="0" destOrd="0" parTransId="{1ACBAC2E-66EA-4404-8336-82CDA6422A7F}" sibTransId="{333B5721-B50F-48C4-B450-01A1B897DEAC}"/>
    <dgm:cxn modelId="{6513596B-D1AB-475B-BDDD-1EB42F82EF8F}" type="presOf" srcId="{7CF04BCE-4E8B-4F04-B954-41FCC20EE1A7}" destId="{135A5229-9AA5-4182-9E99-98FD6F72777F}" srcOrd="0" destOrd="0" presId="urn:microsoft.com/office/officeart/2008/layout/LinedList"/>
    <dgm:cxn modelId="{4028036C-1ED6-4846-963D-6713687F5881}" srcId="{6D7C9D04-21FC-41FD-A9D9-5763533DBB7F}" destId="{D4AB497E-0BF6-45F2-A1F7-E14603833100}" srcOrd="2" destOrd="0" parTransId="{77DB480E-69A8-4EC7-AD79-5A03EBF66963}" sibTransId="{DB240870-581A-4155-818E-26FBB342B8C9}"/>
    <dgm:cxn modelId="{CEE14C4F-65B4-4585-8265-960E8A506D60}" srcId="{6D7C9D04-21FC-41FD-A9D9-5763533DBB7F}" destId="{DEAFE29F-4D5F-43EA-B5E8-97E9F7044D67}" srcOrd="4" destOrd="0" parTransId="{B04EBA40-072B-42A3-81FB-AD4DA1C6F92D}" sibTransId="{7FAED8CD-C333-4C82-9860-1396AAEED2C1}"/>
    <dgm:cxn modelId="{9F753693-B04C-4122-BAF9-85FD35543E41}" type="presOf" srcId="{D4AB497E-0BF6-45F2-A1F7-E14603833100}" destId="{38E14E9A-269F-4940-A30D-E262682AA64E}" srcOrd="0" destOrd="0" presId="urn:microsoft.com/office/officeart/2008/layout/LinedList"/>
    <dgm:cxn modelId="{AE91E3A9-57D5-4DDA-9016-81943C47DC6D}" type="presOf" srcId="{6D7C9D04-21FC-41FD-A9D9-5763533DBB7F}" destId="{81CC4D7C-527E-4A28-8815-F481D1A0F5F0}" srcOrd="0" destOrd="0" presId="urn:microsoft.com/office/officeart/2008/layout/LinedList"/>
    <dgm:cxn modelId="{629F2FAC-A55A-42A8-B6F3-48469F87D8B6}" type="presOf" srcId="{E5AF71CF-0D4F-4575-913C-88A53AE9F67B}" destId="{983839DA-73EB-4123-9214-E5309A2B5D09}" srcOrd="0" destOrd="0" presId="urn:microsoft.com/office/officeart/2008/layout/LinedList"/>
    <dgm:cxn modelId="{477EE0AC-104F-4AB1-96F0-EE93735CF23D}" srcId="{6D7C9D04-21FC-41FD-A9D9-5763533DBB7F}" destId="{7CF04BCE-4E8B-4F04-B954-41FCC20EE1A7}" srcOrd="1" destOrd="0" parTransId="{18AEFA48-9405-4882-BA5E-EC6BFABCA6A9}" sibTransId="{EEBB1346-47C7-4185-8860-C5FEE1004B9B}"/>
    <dgm:cxn modelId="{5F7E28C7-AAC1-4221-ABED-AFF7CE422403}" type="presOf" srcId="{124E8B44-C0CC-487D-AB76-7E9B0346E5A3}" destId="{3BEA3440-B3B3-43F8-BC8F-B3C621750A60}" srcOrd="0" destOrd="0" presId="urn:microsoft.com/office/officeart/2008/layout/LinedList"/>
    <dgm:cxn modelId="{A8ED87E9-EC9C-4649-BDE0-EAF08773A4C1}" srcId="{6D7C9D04-21FC-41FD-A9D9-5763533DBB7F}" destId="{E5AF71CF-0D4F-4575-913C-88A53AE9F67B}" srcOrd="3" destOrd="0" parTransId="{878A0117-083E-49E3-8879-F81B9CFBFCEA}" sibTransId="{E56241A5-9E5F-44A4-A1F4-8FA879939432}"/>
    <dgm:cxn modelId="{3F2A7AEA-9D4F-4BC6-8144-95FBC57ADEEA}" srcId="{6D7C9D04-21FC-41FD-A9D9-5763533DBB7F}" destId="{E5B3E76E-6292-462B-B747-6C307F7FFFDE}" srcOrd="0" destOrd="0" parTransId="{25B775C6-EB5C-447F-91DB-B26229740296}" sibTransId="{117037A5-AE52-418E-A61E-6747B8ED1469}"/>
    <dgm:cxn modelId="{6D8A85F7-A91F-42FA-A471-6564383C6828}" type="presOf" srcId="{DEAFE29F-4D5F-43EA-B5E8-97E9F7044D67}" destId="{B64EE12E-AAFE-48E1-8D5B-61F92D4F7CFB}" srcOrd="0" destOrd="0" presId="urn:microsoft.com/office/officeart/2008/layout/LinedList"/>
    <dgm:cxn modelId="{3CA2EDFF-FBAD-42E2-8609-A0523B51A6A4}" type="presParOf" srcId="{3BEA3440-B3B3-43F8-BC8F-B3C621750A60}" destId="{BCD78375-78BB-40C6-9FF3-45D93393002B}" srcOrd="0" destOrd="0" presId="urn:microsoft.com/office/officeart/2008/layout/LinedList"/>
    <dgm:cxn modelId="{6D04F5AD-A5FC-4080-94DD-E93C163FD8AD}" type="presParOf" srcId="{3BEA3440-B3B3-43F8-BC8F-B3C621750A60}" destId="{CCB2F156-9A9A-4252-AABB-F430695B7E19}" srcOrd="1" destOrd="0" presId="urn:microsoft.com/office/officeart/2008/layout/LinedList"/>
    <dgm:cxn modelId="{64E81ADF-0488-4B4F-8E78-604783AD9B2F}" type="presParOf" srcId="{CCB2F156-9A9A-4252-AABB-F430695B7E19}" destId="{81CC4D7C-527E-4A28-8815-F481D1A0F5F0}" srcOrd="0" destOrd="0" presId="urn:microsoft.com/office/officeart/2008/layout/LinedList"/>
    <dgm:cxn modelId="{832181DD-E90C-41A9-9811-D6CE8F0AC0D1}" type="presParOf" srcId="{CCB2F156-9A9A-4252-AABB-F430695B7E19}" destId="{28C27E2E-E700-45D0-9EF4-2EE284C5466A}" srcOrd="1" destOrd="0" presId="urn:microsoft.com/office/officeart/2008/layout/LinedList"/>
    <dgm:cxn modelId="{9FB1DCA1-F6A7-402D-BF80-8C7B813281F7}" type="presParOf" srcId="{28C27E2E-E700-45D0-9EF4-2EE284C5466A}" destId="{D849C51B-2FA5-4BA2-97E5-B50524C746DA}" srcOrd="0" destOrd="0" presId="urn:microsoft.com/office/officeart/2008/layout/LinedList"/>
    <dgm:cxn modelId="{0798313B-8CA7-4782-9E39-0F45E5381309}" type="presParOf" srcId="{28C27E2E-E700-45D0-9EF4-2EE284C5466A}" destId="{9AAD5133-DEE2-4159-A92A-A86B85DE63C3}" srcOrd="1" destOrd="0" presId="urn:microsoft.com/office/officeart/2008/layout/LinedList"/>
    <dgm:cxn modelId="{B505CF8A-429F-4FE7-B07A-568A2F12B249}" type="presParOf" srcId="{9AAD5133-DEE2-4159-A92A-A86B85DE63C3}" destId="{39F239DB-2AD2-4A76-9371-1E42445B0161}" srcOrd="0" destOrd="0" presId="urn:microsoft.com/office/officeart/2008/layout/LinedList"/>
    <dgm:cxn modelId="{4AACDD07-8C0F-4726-944E-EDF318AF22FC}" type="presParOf" srcId="{9AAD5133-DEE2-4159-A92A-A86B85DE63C3}" destId="{0243572A-6E6C-4332-B101-040F4DE0DD06}" srcOrd="1" destOrd="0" presId="urn:microsoft.com/office/officeart/2008/layout/LinedList"/>
    <dgm:cxn modelId="{D064998A-AE3B-4992-A7D3-9D02F68A6EA6}" type="presParOf" srcId="{9AAD5133-DEE2-4159-A92A-A86B85DE63C3}" destId="{602FDB66-6429-4F3F-AE5C-8BA235529912}" srcOrd="2" destOrd="0" presId="urn:microsoft.com/office/officeart/2008/layout/LinedList"/>
    <dgm:cxn modelId="{91C4022D-6E2F-47AB-855C-86FADD122C3E}" type="presParOf" srcId="{28C27E2E-E700-45D0-9EF4-2EE284C5466A}" destId="{307C5E41-266F-4816-9A65-5638E2868562}" srcOrd="2" destOrd="0" presId="urn:microsoft.com/office/officeart/2008/layout/LinedList"/>
    <dgm:cxn modelId="{7C9DFD0B-3E50-49B4-9468-DC1C03634118}" type="presParOf" srcId="{28C27E2E-E700-45D0-9EF4-2EE284C5466A}" destId="{0F6C4D9B-FDFD-4F98-A844-9F3CE5FD5AF9}" srcOrd="3" destOrd="0" presId="urn:microsoft.com/office/officeart/2008/layout/LinedList"/>
    <dgm:cxn modelId="{31345130-3298-4361-8A73-65C17738CB24}" type="presParOf" srcId="{28C27E2E-E700-45D0-9EF4-2EE284C5466A}" destId="{8B88D102-F026-4533-ABCF-95C72ABFB127}" srcOrd="4" destOrd="0" presId="urn:microsoft.com/office/officeart/2008/layout/LinedList"/>
    <dgm:cxn modelId="{437A050B-3833-464F-987D-5637A15E9FA4}" type="presParOf" srcId="{8B88D102-F026-4533-ABCF-95C72ABFB127}" destId="{778F9A67-6754-4DB5-BED7-54E3ABFE5B01}" srcOrd="0" destOrd="0" presId="urn:microsoft.com/office/officeart/2008/layout/LinedList"/>
    <dgm:cxn modelId="{E6A5DEC5-C951-4754-A30D-37CE381B2D4E}" type="presParOf" srcId="{8B88D102-F026-4533-ABCF-95C72ABFB127}" destId="{135A5229-9AA5-4182-9E99-98FD6F72777F}" srcOrd="1" destOrd="0" presId="urn:microsoft.com/office/officeart/2008/layout/LinedList"/>
    <dgm:cxn modelId="{2965AD36-8E27-42F7-BA4F-E6310DA97B05}" type="presParOf" srcId="{8B88D102-F026-4533-ABCF-95C72ABFB127}" destId="{00079127-74AA-44E1-8513-FE48E0267B69}" srcOrd="2" destOrd="0" presId="urn:microsoft.com/office/officeart/2008/layout/LinedList"/>
    <dgm:cxn modelId="{B078D893-4FC4-4CB1-9E20-4F18A7E51648}" type="presParOf" srcId="{28C27E2E-E700-45D0-9EF4-2EE284C5466A}" destId="{FA581ED9-C306-4AE5-BB11-7D25A0E87E66}" srcOrd="5" destOrd="0" presId="urn:microsoft.com/office/officeart/2008/layout/LinedList"/>
    <dgm:cxn modelId="{9A0A3D01-F18B-434F-AD66-FB47E36DC7B7}" type="presParOf" srcId="{28C27E2E-E700-45D0-9EF4-2EE284C5466A}" destId="{018F9CFA-AFD7-40AF-B5DC-BE69D2FB91DB}" srcOrd="6" destOrd="0" presId="urn:microsoft.com/office/officeart/2008/layout/LinedList"/>
    <dgm:cxn modelId="{CDC94A7B-B183-4CBB-8FB3-3B0F57666F84}" type="presParOf" srcId="{28C27E2E-E700-45D0-9EF4-2EE284C5466A}" destId="{7D25AC70-E223-4952-8322-BFE83BA59496}" srcOrd="7" destOrd="0" presId="urn:microsoft.com/office/officeart/2008/layout/LinedList"/>
    <dgm:cxn modelId="{FB618835-0FE2-46FE-9DBC-1056CF1061A0}" type="presParOf" srcId="{7D25AC70-E223-4952-8322-BFE83BA59496}" destId="{F3D85C57-ED76-4D42-9DA4-64311115D089}" srcOrd="0" destOrd="0" presId="urn:microsoft.com/office/officeart/2008/layout/LinedList"/>
    <dgm:cxn modelId="{E23A3E6B-4A78-4F3C-92C3-B49703391FC9}" type="presParOf" srcId="{7D25AC70-E223-4952-8322-BFE83BA59496}" destId="{38E14E9A-269F-4940-A30D-E262682AA64E}" srcOrd="1" destOrd="0" presId="urn:microsoft.com/office/officeart/2008/layout/LinedList"/>
    <dgm:cxn modelId="{0CDABB23-2915-43F6-B265-27DD735F1420}" type="presParOf" srcId="{7D25AC70-E223-4952-8322-BFE83BA59496}" destId="{A406A735-5AF6-4611-8C22-A1929B075019}" srcOrd="2" destOrd="0" presId="urn:microsoft.com/office/officeart/2008/layout/LinedList"/>
    <dgm:cxn modelId="{F4ACDC36-956F-4033-BB55-36684C2B99E1}" type="presParOf" srcId="{28C27E2E-E700-45D0-9EF4-2EE284C5466A}" destId="{6D5EAC23-9A55-4B0F-B340-8ABE15492FB9}" srcOrd="8" destOrd="0" presId="urn:microsoft.com/office/officeart/2008/layout/LinedList"/>
    <dgm:cxn modelId="{58AD4FF2-66A5-4C28-A1EE-75893B9152A9}" type="presParOf" srcId="{28C27E2E-E700-45D0-9EF4-2EE284C5466A}" destId="{CADC4FD2-90EE-4000-BBE8-6CCEA61DCD9D}" srcOrd="9" destOrd="0" presId="urn:microsoft.com/office/officeart/2008/layout/LinedList"/>
    <dgm:cxn modelId="{8646BC44-CF07-4F8E-BD10-FB785FE91FE7}" type="presParOf" srcId="{28C27E2E-E700-45D0-9EF4-2EE284C5466A}" destId="{FFBBB2FC-996A-4C24-9298-7B48F2AA9E3F}" srcOrd="10" destOrd="0" presId="urn:microsoft.com/office/officeart/2008/layout/LinedList"/>
    <dgm:cxn modelId="{B92AA1BA-B480-4220-9426-AED0585972DA}" type="presParOf" srcId="{FFBBB2FC-996A-4C24-9298-7B48F2AA9E3F}" destId="{DF7301D5-1AD9-4B0E-9B71-5B53A5E429C1}" srcOrd="0" destOrd="0" presId="urn:microsoft.com/office/officeart/2008/layout/LinedList"/>
    <dgm:cxn modelId="{87E80E80-B1AF-4E05-9A61-2AB583B55529}" type="presParOf" srcId="{FFBBB2FC-996A-4C24-9298-7B48F2AA9E3F}" destId="{983839DA-73EB-4123-9214-E5309A2B5D09}" srcOrd="1" destOrd="0" presId="urn:microsoft.com/office/officeart/2008/layout/LinedList"/>
    <dgm:cxn modelId="{8A2D974F-8EC5-4A64-B648-6642EF3B335D}" type="presParOf" srcId="{FFBBB2FC-996A-4C24-9298-7B48F2AA9E3F}" destId="{16EAB6DD-1D72-46A0-8612-E31F02AC56EF}" srcOrd="2" destOrd="0" presId="urn:microsoft.com/office/officeart/2008/layout/LinedList"/>
    <dgm:cxn modelId="{D770691B-307C-4711-8E0D-50903FF94A5D}" type="presParOf" srcId="{28C27E2E-E700-45D0-9EF4-2EE284C5466A}" destId="{8BF27834-17F9-49E4-B8E1-025F49CE1920}" srcOrd="11" destOrd="0" presId="urn:microsoft.com/office/officeart/2008/layout/LinedList"/>
    <dgm:cxn modelId="{665D77F7-9DC2-401B-A92C-0888A2AFA3FB}" type="presParOf" srcId="{28C27E2E-E700-45D0-9EF4-2EE284C5466A}" destId="{0FFC3894-AF6D-48F5-B806-5DBAB1A4285B}" srcOrd="12" destOrd="0" presId="urn:microsoft.com/office/officeart/2008/layout/LinedList"/>
    <dgm:cxn modelId="{8234162E-0D47-4993-937C-EBD194E95BD2}" type="presParOf" srcId="{28C27E2E-E700-45D0-9EF4-2EE284C5466A}" destId="{F467DCDC-2A32-41C2-BABE-956E82F23C08}" srcOrd="13" destOrd="0" presId="urn:microsoft.com/office/officeart/2008/layout/LinedList"/>
    <dgm:cxn modelId="{272979E6-DE39-47A9-80C2-4E6BB0E17385}" type="presParOf" srcId="{F467DCDC-2A32-41C2-BABE-956E82F23C08}" destId="{84FD025C-13A0-4524-8583-FF744B5983C5}" srcOrd="0" destOrd="0" presId="urn:microsoft.com/office/officeart/2008/layout/LinedList"/>
    <dgm:cxn modelId="{03740BD6-A6D2-48AE-A647-040D58F73086}" type="presParOf" srcId="{F467DCDC-2A32-41C2-BABE-956E82F23C08}" destId="{B64EE12E-AAFE-48E1-8D5B-61F92D4F7CFB}" srcOrd="1" destOrd="0" presId="urn:microsoft.com/office/officeart/2008/layout/LinedList"/>
    <dgm:cxn modelId="{BBCBF2F5-B2CD-4367-8B2E-84FB27DAAB21}" type="presParOf" srcId="{F467DCDC-2A32-41C2-BABE-956E82F23C08}" destId="{4402DFBB-AD33-4B3C-90F9-864BB8E2A118}" srcOrd="2" destOrd="0" presId="urn:microsoft.com/office/officeart/2008/layout/LinedList"/>
    <dgm:cxn modelId="{549623F0-6A5D-461E-A8E3-1774EAA1C80E}" type="presParOf" srcId="{28C27E2E-E700-45D0-9EF4-2EE284C5466A}" destId="{AF4E2CBA-5518-4CD9-9946-FC7B89B86824}" srcOrd="14" destOrd="0" presId="urn:microsoft.com/office/officeart/2008/layout/LinedList"/>
    <dgm:cxn modelId="{533A022A-5DBE-43CD-B118-87B20041DACD}" type="presParOf" srcId="{28C27E2E-E700-45D0-9EF4-2EE284C5466A}" destId="{F99AF13B-4435-4996-A985-6FD6C93A413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6EB489-A2C6-491D-9BCA-F92BE8F986D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A4E01C0-5443-42B0-BFE2-B1D94FA33BD7}">
      <dgm:prSet custT="1"/>
      <dgm:spPr/>
      <dgm:t>
        <a:bodyPr/>
        <a:lstStyle/>
        <a:p>
          <a:r>
            <a:rPr lang="en-US" sz="1800" b="1" dirty="0"/>
            <a:t>Functionalities</a:t>
          </a:r>
          <a:endParaRPr lang="en-US" sz="1800" dirty="0"/>
        </a:p>
      </dgm:t>
    </dgm:pt>
    <dgm:pt modelId="{DC7BA0DE-E968-41CF-BE20-703C1209B24F}" type="parTrans" cxnId="{429A7DC5-8784-4DE6-AF9A-10361B2EEAD8}">
      <dgm:prSet/>
      <dgm:spPr/>
      <dgm:t>
        <a:bodyPr/>
        <a:lstStyle/>
        <a:p>
          <a:endParaRPr lang="en-US"/>
        </a:p>
      </dgm:t>
    </dgm:pt>
    <dgm:pt modelId="{11F0E2A7-DE2D-465E-87AF-37EB4F710F28}" type="sibTrans" cxnId="{429A7DC5-8784-4DE6-AF9A-10361B2EEAD8}">
      <dgm:prSet/>
      <dgm:spPr/>
      <dgm:t>
        <a:bodyPr/>
        <a:lstStyle/>
        <a:p>
          <a:endParaRPr lang="en-US"/>
        </a:p>
      </dgm:t>
    </dgm:pt>
    <dgm:pt modelId="{23155D9F-CFBE-4AA4-8D5E-0A24C2603CB0}">
      <dgm:prSet/>
      <dgm:spPr/>
      <dgm:t>
        <a:bodyPr/>
        <a:lstStyle/>
        <a:p>
          <a:r>
            <a:rPr lang="en-US" dirty="0"/>
            <a:t>Design quizzes with different question types, set difficulty categories and time limits.</a:t>
          </a:r>
        </a:p>
      </dgm:t>
    </dgm:pt>
    <dgm:pt modelId="{65C467E9-D92E-4D87-B213-72EEE5FFF296}" type="parTrans" cxnId="{2548D839-B1B5-4FC8-9F89-F9DB4878D14F}">
      <dgm:prSet/>
      <dgm:spPr/>
      <dgm:t>
        <a:bodyPr/>
        <a:lstStyle/>
        <a:p>
          <a:endParaRPr lang="en-US"/>
        </a:p>
      </dgm:t>
    </dgm:pt>
    <dgm:pt modelId="{1B50044B-9A74-46BF-B99A-8F36F92D9834}" type="sibTrans" cxnId="{2548D839-B1B5-4FC8-9F89-F9DB4878D14F}">
      <dgm:prSet/>
      <dgm:spPr/>
      <dgm:t>
        <a:bodyPr/>
        <a:lstStyle/>
        <a:p>
          <a:endParaRPr lang="en-US"/>
        </a:p>
      </dgm:t>
    </dgm:pt>
    <dgm:pt modelId="{2FF3F7A0-E081-4DB2-9A9F-E6A097E934AB}">
      <dgm:prSet/>
      <dgm:spPr/>
      <dgm:t>
        <a:bodyPr/>
        <a:lstStyle/>
        <a:p>
          <a:r>
            <a:rPr lang="en-US" dirty="0"/>
            <a:t>Users can take quizzes, submit answers in real-time, and receive immediate, automated scores.</a:t>
          </a:r>
        </a:p>
      </dgm:t>
    </dgm:pt>
    <dgm:pt modelId="{8446C2E2-6351-4EC9-B2D9-F2DFA06142FA}" type="parTrans" cxnId="{7F81E765-178D-4224-9DCD-8F376D8F3C8D}">
      <dgm:prSet/>
      <dgm:spPr/>
      <dgm:t>
        <a:bodyPr/>
        <a:lstStyle/>
        <a:p>
          <a:endParaRPr lang="en-US"/>
        </a:p>
      </dgm:t>
    </dgm:pt>
    <dgm:pt modelId="{6D41E4F2-C639-428B-98AA-8D8039613DFB}" type="sibTrans" cxnId="{7F81E765-178D-4224-9DCD-8F376D8F3C8D}">
      <dgm:prSet/>
      <dgm:spPr/>
      <dgm:t>
        <a:bodyPr/>
        <a:lstStyle/>
        <a:p>
          <a:endParaRPr lang="en-US"/>
        </a:p>
      </dgm:t>
    </dgm:pt>
    <dgm:pt modelId="{417970A6-1EDB-48B6-BDBD-0D4582CE8DE8}">
      <dgm:prSet/>
      <dgm:spPr/>
      <dgm:t>
        <a:bodyPr/>
        <a:lstStyle/>
        <a:p>
          <a:r>
            <a:rPr lang="en-US" dirty="0"/>
            <a:t>Shows participant rankings, provides performance insights, and encourages competition.</a:t>
          </a:r>
        </a:p>
      </dgm:t>
    </dgm:pt>
    <dgm:pt modelId="{92558940-7B75-44A0-ACBA-8D60A407F4D6}" type="parTrans" cxnId="{BC833580-FC1F-4F90-8D46-7147ACAD95D5}">
      <dgm:prSet/>
      <dgm:spPr/>
      <dgm:t>
        <a:bodyPr/>
        <a:lstStyle/>
        <a:p>
          <a:endParaRPr lang="en-US"/>
        </a:p>
      </dgm:t>
    </dgm:pt>
    <dgm:pt modelId="{E2586B16-B9B2-4D84-BFD6-3032E9E4FF85}" type="sibTrans" cxnId="{BC833580-FC1F-4F90-8D46-7147ACAD95D5}">
      <dgm:prSet/>
      <dgm:spPr/>
      <dgm:t>
        <a:bodyPr/>
        <a:lstStyle/>
        <a:p>
          <a:endParaRPr lang="en-US"/>
        </a:p>
      </dgm:t>
    </dgm:pt>
    <dgm:pt modelId="{D60DA3F9-42B6-4ACC-AB2B-E4B749DF0504}" type="pres">
      <dgm:prSet presAssocID="{446EB489-A2C6-491D-9BCA-F92BE8F986D2}" presName="vert0" presStyleCnt="0">
        <dgm:presLayoutVars>
          <dgm:dir/>
          <dgm:animOne val="branch"/>
          <dgm:animLvl val="lvl"/>
        </dgm:presLayoutVars>
      </dgm:prSet>
      <dgm:spPr/>
    </dgm:pt>
    <dgm:pt modelId="{7D46ACD2-1DCE-4087-B8B4-89F82771C420}" type="pres">
      <dgm:prSet presAssocID="{5A4E01C0-5443-42B0-BFE2-B1D94FA33BD7}" presName="thickLine" presStyleLbl="alignNode1" presStyleIdx="0" presStyleCnt="1"/>
      <dgm:spPr/>
    </dgm:pt>
    <dgm:pt modelId="{1BF8F9BE-C2BA-4885-9B22-3420F967A382}" type="pres">
      <dgm:prSet presAssocID="{5A4E01C0-5443-42B0-BFE2-B1D94FA33BD7}" presName="horz1" presStyleCnt="0"/>
      <dgm:spPr/>
    </dgm:pt>
    <dgm:pt modelId="{4D84DFD2-8592-4846-BFCB-CCDE1FFE1851}" type="pres">
      <dgm:prSet presAssocID="{5A4E01C0-5443-42B0-BFE2-B1D94FA33BD7}" presName="tx1" presStyleLbl="revTx" presStyleIdx="0" presStyleCnt="4" custScaleX="192190"/>
      <dgm:spPr/>
    </dgm:pt>
    <dgm:pt modelId="{7910F4E8-4070-4EE8-93E2-A23046B5CBBF}" type="pres">
      <dgm:prSet presAssocID="{5A4E01C0-5443-42B0-BFE2-B1D94FA33BD7}" presName="vert1" presStyleCnt="0"/>
      <dgm:spPr/>
    </dgm:pt>
    <dgm:pt modelId="{DE150F61-8312-4B19-A9D6-433BCBDE10C4}" type="pres">
      <dgm:prSet presAssocID="{23155D9F-CFBE-4AA4-8D5E-0A24C2603CB0}" presName="vertSpace2a" presStyleCnt="0"/>
      <dgm:spPr/>
    </dgm:pt>
    <dgm:pt modelId="{E20FE00E-5182-4CD5-8800-98FDE015F3C2}" type="pres">
      <dgm:prSet presAssocID="{23155D9F-CFBE-4AA4-8D5E-0A24C2603CB0}" presName="horz2" presStyleCnt="0"/>
      <dgm:spPr/>
    </dgm:pt>
    <dgm:pt modelId="{02DE04C9-667C-416C-AA36-2433109C50D2}" type="pres">
      <dgm:prSet presAssocID="{23155D9F-CFBE-4AA4-8D5E-0A24C2603CB0}" presName="horzSpace2" presStyleCnt="0"/>
      <dgm:spPr/>
    </dgm:pt>
    <dgm:pt modelId="{C1923C8F-0A2F-471B-B2F7-DB940F7F89DA}" type="pres">
      <dgm:prSet presAssocID="{23155D9F-CFBE-4AA4-8D5E-0A24C2603CB0}" presName="tx2" presStyleLbl="revTx" presStyleIdx="1" presStyleCnt="4"/>
      <dgm:spPr/>
    </dgm:pt>
    <dgm:pt modelId="{63A80538-2E5B-47AF-BB07-0A5188D5ABF7}" type="pres">
      <dgm:prSet presAssocID="{23155D9F-CFBE-4AA4-8D5E-0A24C2603CB0}" presName="vert2" presStyleCnt="0"/>
      <dgm:spPr/>
    </dgm:pt>
    <dgm:pt modelId="{3C1FE051-8973-4FC6-9AB1-3396F8B7D02D}" type="pres">
      <dgm:prSet presAssocID="{23155D9F-CFBE-4AA4-8D5E-0A24C2603CB0}" presName="thinLine2b" presStyleLbl="callout" presStyleIdx="0" presStyleCnt="3"/>
      <dgm:spPr/>
    </dgm:pt>
    <dgm:pt modelId="{77C67524-1E7F-4A25-8901-9273586531B3}" type="pres">
      <dgm:prSet presAssocID="{23155D9F-CFBE-4AA4-8D5E-0A24C2603CB0}" presName="vertSpace2b" presStyleCnt="0"/>
      <dgm:spPr/>
    </dgm:pt>
    <dgm:pt modelId="{977E2857-D7CC-478C-96CE-BD6854D0AFF5}" type="pres">
      <dgm:prSet presAssocID="{2FF3F7A0-E081-4DB2-9A9F-E6A097E934AB}" presName="horz2" presStyleCnt="0"/>
      <dgm:spPr/>
    </dgm:pt>
    <dgm:pt modelId="{98F874AC-7E55-4484-89C0-B37B91CB2EF8}" type="pres">
      <dgm:prSet presAssocID="{2FF3F7A0-E081-4DB2-9A9F-E6A097E934AB}" presName="horzSpace2" presStyleCnt="0"/>
      <dgm:spPr/>
    </dgm:pt>
    <dgm:pt modelId="{306FABA3-9EBD-474B-AA8F-07B846F42AEC}" type="pres">
      <dgm:prSet presAssocID="{2FF3F7A0-E081-4DB2-9A9F-E6A097E934AB}" presName="tx2" presStyleLbl="revTx" presStyleIdx="2" presStyleCnt="4"/>
      <dgm:spPr/>
    </dgm:pt>
    <dgm:pt modelId="{9B988E7F-EACE-4F52-A9DA-3D4A65641F8C}" type="pres">
      <dgm:prSet presAssocID="{2FF3F7A0-E081-4DB2-9A9F-E6A097E934AB}" presName="vert2" presStyleCnt="0"/>
      <dgm:spPr/>
    </dgm:pt>
    <dgm:pt modelId="{70546B01-E5DF-4513-8DD0-106C01AA2096}" type="pres">
      <dgm:prSet presAssocID="{2FF3F7A0-E081-4DB2-9A9F-E6A097E934AB}" presName="thinLine2b" presStyleLbl="callout" presStyleIdx="1" presStyleCnt="3"/>
      <dgm:spPr/>
    </dgm:pt>
    <dgm:pt modelId="{946BE3D2-47D3-4DB2-AEFA-A1F6813E1E31}" type="pres">
      <dgm:prSet presAssocID="{2FF3F7A0-E081-4DB2-9A9F-E6A097E934AB}" presName="vertSpace2b" presStyleCnt="0"/>
      <dgm:spPr/>
    </dgm:pt>
    <dgm:pt modelId="{34C3C7D5-1EC6-4D73-90E3-591EDCD21FAC}" type="pres">
      <dgm:prSet presAssocID="{417970A6-1EDB-48B6-BDBD-0D4582CE8DE8}" presName="horz2" presStyleCnt="0"/>
      <dgm:spPr/>
    </dgm:pt>
    <dgm:pt modelId="{672167BD-1E45-4672-8650-2643EDD51AE2}" type="pres">
      <dgm:prSet presAssocID="{417970A6-1EDB-48B6-BDBD-0D4582CE8DE8}" presName="horzSpace2" presStyleCnt="0"/>
      <dgm:spPr/>
    </dgm:pt>
    <dgm:pt modelId="{10A2E88C-C216-4E2D-8D09-3A1130791FD2}" type="pres">
      <dgm:prSet presAssocID="{417970A6-1EDB-48B6-BDBD-0D4582CE8DE8}" presName="tx2" presStyleLbl="revTx" presStyleIdx="3" presStyleCnt="4"/>
      <dgm:spPr/>
    </dgm:pt>
    <dgm:pt modelId="{88B73F57-17CE-480C-A49A-ED2379265951}" type="pres">
      <dgm:prSet presAssocID="{417970A6-1EDB-48B6-BDBD-0D4582CE8DE8}" presName="vert2" presStyleCnt="0"/>
      <dgm:spPr/>
    </dgm:pt>
    <dgm:pt modelId="{74F07C7D-7960-47B0-90D6-E031F977B8A9}" type="pres">
      <dgm:prSet presAssocID="{417970A6-1EDB-48B6-BDBD-0D4582CE8DE8}" presName="thinLine2b" presStyleLbl="callout" presStyleIdx="2" presStyleCnt="3"/>
      <dgm:spPr/>
    </dgm:pt>
    <dgm:pt modelId="{9593F157-D626-4F29-B19D-0F04253F5BC4}" type="pres">
      <dgm:prSet presAssocID="{417970A6-1EDB-48B6-BDBD-0D4582CE8DE8}" presName="vertSpace2b" presStyleCnt="0"/>
      <dgm:spPr/>
    </dgm:pt>
  </dgm:ptLst>
  <dgm:cxnLst>
    <dgm:cxn modelId="{BC3BDC04-75D0-4197-9648-28DCFFB2758A}" type="presOf" srcId="{5A4E01C0-5443-42B0-BFE2-B1D94FA33BD7}" destId="{4D84DFD2-8592-4846-BFCB-CCDE1FFE1851}" srcOrd="0" destOrd="0" presId="urn:microsoft.com/office/officeart/2008/layout/LinedList"/>
    <dgm:cxn modelId="{7C1F020A-528E-4C10-BA78-56F74F9867A7}" type="presOf" srcId="{23155D9F-CFBE-4AA4-8D5E-0A24C2603CB0}" destId="{C1923C8F-0A2F-471B-B2F7-DB940F7F89DA}" srcOrd="0" destOrd="0" presId="urn:microsoft.com/office/officeart/2008/layout/LinedList"/>
    <dgm:cxn modelId="{2548D839-B1B5-4FC8-9F89-F9DB4878D14F}" srcId="{5A4E01C0-5443-42B0-BFE2-B1D94FA33BD7}" destId="{23155D9F-CFBE-4AA4-8D5E-0A24C2603CB0}" srcOrd="0" destOrd="0" parTransId="{65C467E9-D92E-4D87-B213-72EEE5FFF296}" sibTransId="{1B50044B-9A74-46BF-B99A-8F36F92D9834}"/>
    <dgm:cxn modelId="{7F81E765-178D-4224-9DCD-8F376D8F3C8D}" srcId="{5A4E01C0-5443-42B0-BFE2-B1D94FA33BD7}" destId="{2FF3F7A0-E081-4DB2-9A9F-E6A097E934AB}" srcOrd="1" destOrd="0" parTransId="{8446C2E2-6351-4EC9-B2D9-F2DFA06142FA}" sibTransId="{6D41E4F2-C639-428B-98AA-8D8039613DFB}"/>
    <dgm:cxn modelId="{9522974C-C228-407B-B189-160AC963F11A}" type="presOf" srcId="{2FF3F7A0-E081-4DB2-9A9F-E6A097E934AB}" destId="{306FABA3-9EBD-474B-AA8F-07B846F42AEC}" srcOrd="0" destOrd="0" presId="urn:microsoft.com/office/officeart/2008/layout/LinedList"/>
    <dgm:cxn modelId="{BC833580-FC1F-4F90-8D46-7147ACAD95D5}" srcId="{5A4E01C0-5443-42B0-BFE2-B1D94FA33BD7}" destId="{417970A6-1EDB-48B6-BDBD-0D4582CE8DE8}" srcOrd="2" destOrd="0" parTransId="{92558940-7B75-44A0-ACBA-8D60A407F4D6}" sibTransId="{E2586B16-B9B2-4D84-BFD6-3032E9E4FF85}"/>
    <dgm:cxn modelId="{9E481BC1-9FD8-4610-B5D9-28B015A1F94A}" type="presOf" srcId="{446EB489-A2C6-491D-9BCA-F92BE8F986D2}" destId="{D60DA3F9-42B6-4ACC-AB2B-E4B749DF0504}" srcOrd="0" destOrd="0" presId="urn:microsoft.com/office/officeart/2008/layout/LinedList"/>
    <dgm:cxn modelId="{429A7DC5-8784-4DE6-AF9A-10361B2EEAD8}" srcId="{446EB489-A2C6-491D-9BCA-F92BE8F986D2}" destId="{5A4E01C0-5443-42B0-BFE2-B1D94FA33BD7}" srcOrd="0" destOrd="0" parTransId="{DC7BA0DE-E968-41CF-BE20-703C1209B24F}" sibTransId="{11F0E2A7-DE2D-465E-87AF-37EB4F710F28}"/>
    <dgm:cxn modelId="{EF17E7CF-30E8-41FC-9D65-083F87246422}" type="presOf" srcId="{417970A6-1EDB-48B6-BDBD-0D4582CE8DE8}" destId="{10A2E88C-C216-4E2D-8D09-3A1130791FD2}" srcOrd="0" destOrd="0" presId="urn:microsoft.com/office/officeart/2008/layout/LinedList"/>
    <dgm:cxn modelId="{469E683B-69D3-4B44-9391-C8E48ECE3EB3}" type="presParOf" srcId="{D60DA3F9-42B6-4ACC-AB2B-E4B749DF0504}" destId="{7D46ACD2-1DCE-4087-B8B4-89F82771C420}" srcOrd="0" destOrd="0" presId="urn:microsoft.com/office/officeart/2008/layout/LinedList"/>
    <dgm:cxn modelId="{85AAE854-2350-4535-8302-F20024674325}" type="presParOf" srcId="{D60DA3F9-42B6-4ACC-AB2B-E4B749DF0504}" destId="{1BF8F9BE-C2BA-4885-9B22-3420F967A382}" srcOrd="1" destOrd="0" presId="urn:microsoft.com/office/officeart/2008/layout/LinedList"/>
    <dgm:cxn modelId="{DC0F191D-3D48-47A1-9E95-DDE3AC81A92B}" type="presParOf" srcId="{1BF8F9BE-C2BA-4885-9B22-3420F967A382}" destId="{4D84DFD2-8592-4846-BFCB-CCDE1FFE1851}" srcOrd="0" destOrd="0" presId="urn:microsoft.com/office/officeart/2008/layout/LinedList"/>
    <dgm:cxn modelId="{B755B7D9-F34C-4536-B5E0-6A5E5C4302BC}" type="presParOf" srcId="{1BF8F9BE-C2BA-4885-9B22-3420F967A382}" destId="{7910F4E8-4070-4EE8-93E2-A23046B5CBBF}" srcOrd="1" destOrd="0" presId="urn:microsoft.com/office/officeart/2008/layout/LinedList"/>
    <dgm:cxn modelId="{96FBE269-F521-4C1A-9D3E-A4E92F24CA54}" type="presParOf" srcId="{7910F4E8-4070-4EE8-93E2-A23046B5CBBF}" destId="{DE150F61-8312-4B19-A9D6-433BCBDE10C4}" srcOrd="0" destOrd="0" presId="urn:microsoft.com/office/officeart/2008/layout/LinedList"/>
    <dgm:cxn modelId="{9E878A33-B17F-42FE-A1C4-225BD837C5BB}" type="presParOf" srcId="{7910F4E8-4070-4EE8-93E2-A23046B5CBBF}" destId="{E20FE00E-5182-4CD5-8800-98FDE015F3C2}" srcOrd="1" destOrd="0" presId="urn:microsoft.com/office/officeart/2008/layout/LinedList"/>
    <dgm:cxn modelId="{5684F1C1-BFAC-4ED8-AA4A-923DFDCBC2D8}" type="presParOf" srcId="{E20FE00E-5182-4CD5-8800-98FDE015F3C2}" destId="{02DE04C9-667C-416C-AA36-2433109C50D2}" srcOrd="0" destOrd="0" presId="urn:microsoft.com/office/officeart/2008/layout/LinedList"/>
    <dgm:cxn modelId="{067C4D9A-7DF8-4F5C-ADEB-60E79B08166E}" type="presParOf" srcId="{E20FE00E-5182-4CD5-8800-98FDE015F3C2}" destId="{C1923C8F-0A2F-471B-B2F7-DB940F7F89DA}" srcOrd="1" destOrd="0" presId="urn:microsoft.com/office/officeart/2008/layout/LinedList"/>
    <dgm:cxn modelId="{599E54B2-196C-4BAF-8997-14CE54930260}" type="presParOf" srcId="{E20FE00E-5182-4CD5-8800-98FDE015F3C2}" destId="{63A80538-2E5B-47AF-BB07-0A5188D5ABF7}" srcOrd="2" destOrd="0" presId="urn:microsoft.com/office/officeart/2008/layout/LinedList"/>
    <dgm:cxn modelId="{CD0100F0-C5B2-4953-B35F-972B303CDEEB}" type="presParOf" srcId="{7910F4E8-4070-4EE8-93E2-A23046B5CBBF}" destId="{3C1FE051-8973-4FC6-9AB1-3396F8B7D02D}" srcOrd="2" destOrd="0" presId="urn:microsoft.com/office/officeart/2008/layout/LinedList"/>
    <dgm:cxn modelId="{69E305D3-823A-48E7-82F2-4661E43D4875}" type="presParOf" srcId="{7910F4E8-4070-4EE8-93E2-A23046B5CBBF}" destId="{77C67524-1E7F-4A25-8901-9273586531B3}" srcOrd="3" destOrd="0" presId="urn:microsoft.com/office/officeart/2008/layout/LinedList"/>
    <dgm:cxn modelId="{F18F36F5-3F86-436A-8732-F59BFA9F6B4D}" type="presParOf" srcId="{7910F4E8-4070-4EE8-93E2-A23046B5CBBF}" destId="{977E2857-D7CC-478C-96CE-BD6854D0AFF5}" srcOrd="4" destOrd="0" presId="urn:microsoft.com/office/officeart/2008/layout/LinedList"/>
    <dgm:cxn modelId="{2CE5E6FA-1523-4076-B613-5262B6DB3FD8}" type="presParOf" srcId="{977E2857-D7CC-478C-96CE-BD6854D0AFF5}" destId="{98F874AC-7E55-4484-89C0-B37B91CB2EF8}" srcOrd="0" destOrd="0" presId="urn:microsoft.com/office/officeart/2008/layout/LinedList"/>
    <dgm:cxn modelId="{37468DD2-9254-46BF-B427-A8219B5CFA2C}" type="presParOf" srcId="{977E2857-D7CC-478C-96CE-BD6854D0AFF5}" destId="{306FABA3-9EBD-474B-AA8F-07B846F42AEC}" srcOrd="1" destOrd="0" presId="urn:microsoft.com/office/officeart/2008/layout/LinedList"/>
    <dgm:cxn modelId="{43D6F62F-71F9-4129-810E-509837468D4B}" type="presParOf" srcId="{977E2857-D7CC-478C-96CE-BD6854D0AFF5}" destId="{9B988E7F-EACE-4F52-A9DA-3D4A65641F8C}" srcOrd="2" destOrd="0" presId="urn:microsoft.com/office/officeart/2008/layout/LinedList"/>
    <dgm:cxn modelId="{69C27F3A-2B07-4B98-9887-0B88C50AFEFB}" type="presParOf" srcId="{7910F4E8-4070-4EE8-93E2-A23046B5CBBF}" destId="{70546B01-E5DF-4513-8DD0-106C01AA2096}" srcOrd="5" destOrd="0" presId="urn:microsoft.com/office/officeart/2008/layout/LinedList"/>
    <dgm:cxn modelId="{4423080A-C28F-4F0E-8594-C10796B31733}" type="presParOf" srcId="{7910F4E8-4070-4EE8-93E2-A23046B5CBBF}" destId="{946BE3D2-47D3-4DB2-AEFA-A1F6813E1E31}" srcOrd="6" destOrd="0" presId="urn:microsoft.com/office/officeart/2008/layout/LinedList"/>
    <dgm:cxn modelId="{D6CBE179-EC9B-43F5-A6E2-E8324DBA1FC4}" type="presParOf" srcId="{7910F4E8-4070-4EE8-93E2-A23046B5CBBF}" destId="{34C3C7D5-1EC6-4D73-90E3-591EDCD21FAC}" srcOrd="7" destOrd="0" presId="urn:microsoft.com/office/officeart/2008/layout/LinedList"/>
    <dgm:cxn modelId="{A838F488-6F1E-4BA0-9884-00A5B95DA802}" type="presParOf" srcId="{34C3C7D5-1EC6-4D73-90E3-591EDCD21FAC}" destId="{672167BD-1E45-4672-8650-2643EDD51AE2}" srcOrd="0" destOrd="0" presId="urn:microsoft.com/office/officeart/2008/layout/LinedList"/>
    <dgm:cxn modelId="{0DF80342-A982-44D8-ACEE-4BF07713DB9A}" type="presParOf" srcId="{34C3C7D5-1EC6-4D73-90E3-591EDCD21FAC}" destId="{10A2E88C-C216-4E2D-8D09-3A1130791FD2}" srcOrd="1" destOrd="0" presId="urn:microsoft.com/office/officeart/2008/layout/LinedList"/>
    <dgm:cxn modelId="{CC4BF52B-8F34-4A4D-B15D-5A03929409B6}" type="presParOf" srcId="{34C3C7D5-1EC6-4D73-90E3-591EDCD21FAC}" destId="{88B73F57-17CE-480C-A49A-ED2379265951}" srcOrd="2" destOrd="0" presId="urn:microsoft.com/office/officeart/2008/layout/LinedList"/>
    <dgm:cxn modelId="{57551CFF-AF7B-4C9A-90A2-6A120B1E2E6B}" type="presParOf" srcId="{7910F4E8-4070-4EE8-93E2-A23046B5CBBF}" destId="{74F07C7D-7960-47B0-90D6-E031F977B8A9}" srcOrd="8" destOrd="0" presId="urn:microsoft.com/office/officeart/2008/layout/LinedList"/>
    <dgm:cxn modelId="{269DD798-942B-4116-8D11-7E6F54440913}" type="presParOf" srcId="{7910F4E8-4070-4EE8-93E2-A23046B5CBBF}" destId="{9593F157-D626-4F29-B19D-0F04253F5BC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78375-78BB-40C6-9FF3-45D93393002B}">
      <dsp:nvSpPr>
        <dsp:cNvPr id="0" name=""/>
        <dsp:cNvSpPr/>
      </dsp:nvSpPr>
      <dsp:spPr>
        <a:xfrm>
          <a:off x="0" y="0"/>
          <a:ext cx="948384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C4D7C-527E-4A28-8815-F481D1A0F5F0}">
      <dsp:nvSpPr>
        <dsp:cNvPr id="0" name=""/>
        <dsp:cNvSpPr/>
      </dsp:nvSpPr>
      <dsp:spPr>
        <a:xfrm>
          <a:off x="0" y="0"/>
          <a:ext cx="1896769" cy="4234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Software Requirements</a:t>
          </a:r>
          <a:endParaRPr lang="en-US" sz="2100" kern="1200"/>
        </a:p>
      </dsp:txBody>
      <dsp:txXfrm>
        <a:off x="0" y="0"/>
        <a:ext cx="1896769" cy="4234543"/>
      </dsp:txXfrm>
    </dsp:sp>
    <dsp:sp modelId="{0243572A-6E6C-4332-B101-040F4DE0DD06}">
      <dsp:nvSpPr>
        <dsp:cNvPr id="0" name=""/>
        <dsp:cNvSpPr/>
      </dsp:nvSpPr>
      <dsp:spPr>
        <a:xfrm>
          <a:off x="2039026" y="39905"/>
          <a:ext cx="7444818" cy="79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Operating system : Windows 10/11</a:t>
          </a:r>
          <a:endParaRPr lang="en-US" sz="2300" kern="1200"/>
        </a:p>
      </dsp:txBody>
      <dsp:txXfrm>
        <a:off x="2039026" y="39905"/>
        <a:ext cx="7444818" cy="798112"/>
      </dsp:txXfrm>
    </dsp:sp>
    <dsp:sp modelId="{307C5E41-266F-4816-9A65-5638E2868562}">
      <dsp:nvSpPr>
        <dsp:cNvPr id="0" name=""/>
        <dsp:cNvSpPr/>
      </dsp:nvSpPr>
      <dsp:spPr>
        <a:xfrm>
          <a:off x="1896769" y="838017"/>
          <a:ext cx="758707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5A5229-9AA5-4182-9E99-98FD6F72777F}">
      <dsp:nvSpPr>
        <dsp:cNvPr id="0" name=""/>
        <dsp:cNvSpPr/>
      </dsp:nvSpPr>
      <dsp:spPr>
        <a:xfrm>
          <a:off x="2039026" y="877923"/>
          <a:ext cx="7444818" cy="79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Frontend : HTML, CSS, JavaScript, </a:t>
          </a:r>
          <a:r>
            <a:rPr lang="en-IN" sz="2300" kern="1200" dirty="0" err="1"/>
            <a:t>JQuery</a:t>
          </a:r>
          <a:r>
            <a:rPr lang="en-IN" sz="2300" kern="1200" dirty="0"/>
            <a:t>, Angular 17</a:t>
          </a:r>
        </a:p>
      </dsp:txBody>
      <dsp:txXfrm>
        <a:off x="2039026" y="877923"/>
        <a:ext cx="7444818" cy="798112"/>
      </dsp:txXfrm>
    </dsp:sp>
    <dsp:sp modelId="{FA581ED9-C306-4AE5-BB11-7D25A0E87E66}">
      <dsp:nvSpPr>
        <dsp:cNvPr id="0" name=""/>
        <dsp:cNvSpPr/>
      </dsp:nvSpPr>
      <dsp:spPr>
        <a:xfrm>
          <a:off x="1896769" y="1676035"/>
          <a:ext cx="758707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E14E9A-269F-4940-A30D-E262682AA64E}">
      <dsp:nvSpPr>
        <dsp:cNvPr id="0" name=""/>
        <dsp:cNvSpPr/>
      </dsp:nvSpPr>
      <dsp:spPr>
        <a:xfrm>
          <a:off x="2039026" y="1715941"/>
          <a:ext cx="7444818" cy="79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Backend : C# , </a:t>
          </a:r>
          <a:r>
            <a:rPr lang="en-IN" sz="2300" kern="1200" dirty="0" err="1"/>
            <a:t>ASP.Net</a:t>
          </a:r>
          <a:r>
            <a:rPr lang="en-IN" sz="2300" kern="1200" dirty="0"/>
            <a:t> Core, WEB API</a:t>
          </a:r>
          <a:endParaRPr lang="en-US" sz="2300" kern="1200" dirty="0"/>
        </a:p>
      </dsp:txBody>
      <dsp:txXfrm>
        <a:off x="2039026" y="1715941"/>
        <a:ext cx="7444818" cy="798112"/>
      </dsp:txXfrm>
    </dsp:sp>
    <dsp:sp modelId="{6D5EAC23-9A55-4B0F-B340-8ABE15492FB9}">
      <dsp:nvSpPr>
        <dsp:cNvPr id="0" name=""/>
        <dsp:cNvSpPr/>
      </dsp:nvSpPr>
      <dsp:spPr>
        <a:xfrm>
          <a:off x="1896769" y="2514053"/>
          <a:ext cx="758707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3839DA-73EB-4123-9214-E5309A2B5D09}">
      <dsp:nvSpPr>
        <dsp:cNvPr id="0" name=""/>
        <dsp:cNvSpPr/>
      </dsp:nvSpPr>
      <dsp:spPr>
        <a:xfrm>
          <a:off x="2039026" y="2553958"/>
          <a:ext cx="7444818" cy="79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IDE Tool : Visual Studio code ,Visual Studio </a:t>
          </a:r>
          <a:r>
            <a:rPr lang="en-IN" sz="2300" kern="1200" dirty="0" err="1"/>
            <a:t>.Net</a:t>
          </a:r>
          <a:r>
            <a:rPr lang="en-IN" sz="2300" kern="1200" dirty="0"/>
            <a:t>, </a:t>
          </a:r>
          <a:r>
            <a:rPr lang="en-IN" sz="2300" kern="1200" dirty="0" err="1"/>
            <a:t>PostMan</a:t>
          </a:r>
          <a:endParaRPr lang="en-US" sz="2300" kern="1200" dirty="0"/>
        </a:p>
      </dsp:txBody>
      <dsp:txXfrm>
        <a:off x="2039026" y="2553958"/>
        <a:ext cx="7444818" cy="798112"/>
      </dsp:txXfrm>
    </dsp:sp>
    <dsp:sp modelId="{8BF27834-17F9-49E4-B8E1-025F49CE1920}">
      <dsp:nvSpPr>
        <dsp:cNvPr id="0" name=""/>
        <dsp:cNvSpPr/>
      </dsp:nvSpPr>
      <dsp:spPr>
        <a:xfrm>
          <a:off x="1896769" y="3352070"/>
          <a:ext cx="758707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EE12E-AAFE-48E1-8D5B-61F92D4F7CFB}">
      <dsp:nvSpPr>
        <dsp:cNvPr id="0" name=""/>
        <dsp:cNvSpPr/>
      </dsp:nvSpPr>
      <dsp:spPr>
        <a:xfrm>
          <a:off x="2039026" y="3391976"/>
          <a:ext cx="7444818" cy="79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Database : SQL SERVER 2019.</a:t>
          </a:r>
          <a:endParaRPr lang="en-US" sz="2300" kern="1200" dirty="0"/>
        </a:p>
      </dsp:txBody>
      <dsp:txXfrm>
        <a:off x="2039026" y="3391976"/>
        <a:ext cx="7444818" cy="798112"/>
      </dsp:txXfrm>
    </dsp:sp>
    <dsp:sp modelId="{AF4E2CBA-5518-4CD9-9946-FC7B89B86824}">
      <dsp:nvSpPr>
        <dsp:cNvPr id="0" name=""/>
        <dsp:cNvSpPr/>
      </dsp:nvSpPr>
      <dsp:spPr>
        <a:xfrm>
          <a:off x="1896769" y="4190088"/>
          <a:ext cx="758707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6ACD2-1DCE-4087-B8B4-89F82771C420}">
      <dsp:nvSpPr>
        <dsp:cNvPr id="0" name=""/>
        <dsp:cNvSpPr/>
      </dsp:nvSpPr>
      <dsp:spPr>
        <a:xfrm>
          <a:off x="0" y="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4DFD2-8592-4846-BFCB-CCDE1FFE1851}">
      <dsp:nvSpPr>
        <dsp:cNvPr id="0" name=""/>
        <dsp:cNvSpPr/>
      </dsp:nvSpPr>
      <dsp:spPr>
        <a:xfrm>
          <a:off x="0" y="0"/>
          <a:ext cx="2040532" cy="553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Functionalities</a:t>
          </a:r>
          <a:endParaRPr lang="en-US" sz="1800" kern="1200" dirty="0"/>
        </a:p>
      </dsp:txBody>
      <dsp:txXfrm>
        <a:off x="0" y="0"/>
        <a:ext cx="2040532" cy="5530735"/>
      </dsp:txXfrm>
    </dsp:sp>
    <dsp:sp modelId="{C1923C8F-0A2F-471B-B2F7-DB940F7F89DA}">
      <dsp:nvSpPr>
        <dsp:cNvPr id="0" name=""/>
        <dsp:cNvSpPr/>
      </dsp:nvSpPr>
      <dsp:spPr>
        <a:xfrm>
          <a:off x="2120162" y="86417"/>
          <a:ext cx="4167277" cy="172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Design quizzes with different question types, set difficulty categories and time limits.</a:t>
          </a:r>
        </a:p>
      </dsp:txBody>
      <dsp:txXfrm>
        <a:off x="2120162" y="86417"/>
        <a:ext cx="4167277" cy="1728354"/>
      </dsp:txXfrm>
    </dsp:sp>
    <dsp:sp modelId="{3C1FE051-8973-4FC6-9AB1-3396F8B7D02D}">
      <dsp:nvSpPr>
        <dsp:cNvPr id="0" name=""/>
        <dsp:cNvSpPr/>
      </dsp:nvSpPr>
      <dsp:spPr>
        <a:xfrm>
          <a:off x="2040532" y="1814772"/>
          <a:ext cx="4246906"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FABA3-9EBD-474B-AA8F-07B846F42AEC}">
      <dsp:nvSpPr>
        <dsp:cNvPr id="0" name=""/>
        <dsp:cNvSpPr/>
      </dsp:nvSpPr>
      <dsp:spPr>
        <a:xfrm>
          <a:off x="2120162" y="1901190"/>
          <a:ext cx="4167277" cy="172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Users can take quizzes, submit answers in real-time, and receive immediate, automated scores.</a:t>
          </a:r>
        </a:p>
      </dsp:txBody>
      <dsp:txXfrm>
        <a:off x="2120162" y="1901190"/>
        <a:ext cx="4167277" cy="1728354"/>
      </dsp:txXfrm>
    </dsp:sp>
    <dsp:sp modelId="{70546B01-E5DF-4513-8DD0-106C01AA2096}">
      <dsp:nvSpPr>
        <dsp:cNvPr id="0" name=""/>
        <dsp:cNvSpPr/>
      </dsp:nvSpPr>
      <dsp:spPr>
        <a:xfrm>
          <a:off x="2040532" y="3629544"/>
          <a:ext cx="4246906"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A2E88C-C216-4E2D-8D09-3A1130791FD2}">
      <dsp:nvSpPr>
        <dsp:cNvPr id="0" name=""/>
        <dsp:cNvSpPr/>
      </dsp:nvSpPr>
      <dsp:spPr>
        <a:xfrm>
          <a:off x="2120162" y="3715962"/>
          <a:ext cx="4167277" cy="172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Shows participant rankings, provides performance insights, and encourages competition.</a:t>
          </a:r>
        </a:p>
      </dsp:txBody>
      <dsp:txXfrm>
        <a:off x="2120162" y="3715962"/>
        <a:ext cx="4167277" cy="1728354"/>
      </dsp:txXfrm>
    </dsp:sp>
    <dsp:sp modelId="{74F07C7D-7960-47B0-90D6-E031F977B8A9}">
      <dsp:nvSpPr>
        <dsp:cNvPr id="0" name=""/>
        <dsp:cNvSpPr/>
      </dsp:nvSpPr>
      <dsp:spPr>
        <a:xfrm>
          <a:off x="2040532" y="5444317"/>
          <a:ext cx="4246906"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F400-AE60-8023-A10D-DC8588F7F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53E65D-8BD5-0C63-162B-495C5F6EC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02C8C-BABF-8BC6-0681-01608A4F544A}"/>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4C2F94C0-64E3-E155-5DF4-C4FDFF001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96BC5-5329-C802-05EC-ED6B4E27439D}"/>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158846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2E44-B2BC-6744-D4B6-A96319978F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8CE65-BF0E-BB00-ACC9-666F578A5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7B3C3-3026-86DF-359E-E6AEE848BF54}"/>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C59269A3-334F-05C6-0E9C-B5861E2CE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FCD74-0014-1678-382E-08821F025A3B}"/>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62811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E98A5-354F-A883-220C-3A88D7C346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B32F48-F7D0-9386-4A4C-C20DF64F6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8301F-7C2B-7F4D-6A53-50EA8C1A1191}"/>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40BAF775-44DD-7944-BE57-1707BD123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552F5-E69C-436E-9FB3-071AB6A2CFFF}"/>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2818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1FB1-F3ED-CDA8-0044-543AEC6780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A669E4-336F-583F-45A9-8F84405A2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FB722-F18E-A54A-6CB9-5C42D9847686}"/>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8681A849-8FE5-86C1-7503-3573102C5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C000F-4160-0655-0926-7380B18F1607}"/>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90142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0B55-02F7-56C6-FBEE-88D02118E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3B467-8744-6D33-387F-BC287B506B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8FB52-BE72-12C2-3C5F-B1C806D831A4}"/>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B94D2482-7A70-21A9-ECD9-E0056E68D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A5CD9-FC2E-F207-C337-27A8A159B0CC}"/>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92360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BE06-E76E-22EA-174F-6F0D24046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5B566D-73A1-F2D2-6A50-B923ED963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634EA-6494-5015-7C47-8CA04A9C5C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FE3767-04F3-C553-098D-C06ED39C54F3}"/>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6" name="Footer Placeholder 5">
            <a:extLst>
              <a:ext uri="{FF2B5EF4-FFF2-40B4-BE49-F238E27FC236}">
                <a16:creationId xmlns:a16="http://schemas.microsoft.com/office/drawing/2014/main" id="{7C957723-AB9E-A0E9-72CC-D6F22CB102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0505C-5FE9-E353-EF04-5972F8F014B1}"/>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34730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D4B5-AD5E-FC65-342F-B66DB65EBD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2E0438-1898-D824-16E4-0D396A6ED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7BF23-4105-63D8-E11E-4603F0CA4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185534-14E7-170E-ADC0-EDC2DBA55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179C2-D5C4-9891-131D-304DCF83E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795493-CA5A-B7A7-7B3F-264325FC03E8}"/>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8" name="Footer Placeholder 7">
            <a:extLst>
              <a:ext uri="{FF2B5EF4-FFF2-40B4-BE49-F238E27FC236}">
                <a16:creationId xmlns:a16="http://schemas.microsoft.com/office/drawing/2014/main" id="{1D8013A0-76EC-9223-6A96-19066E8D8D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452706-3097-F283-3163-6F6B0122420E}"/>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368235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E55F-6AD3-3B9A-85B7-B50E419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33EC3D-BB8A-66E1-7D44-466474F2AC5F}"/>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4" name="Footer Placeholder 3">
            <a:extLst>
              <a:ext uri="{FF2B5EF4-FFF2-40B4-BE49-F238E27FC236}">
                <a16:creationId xmlns:a16="http://schemas.microsoft.com/office/drawing/2014/main" id="{35FFC154-E687-D05C-F532-39C1F58162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061F7C-ADEC-5338-2548-6A3A8DB49D33}"/>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72379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BFB2AA-0E72-03DF-F43C-904005D69E61}"/>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3" name="Footer Placeholder 2">
            <a:extLst>
              <a:ext uri="{FF2B5EF4-FFF2-40B4-BE49-F238E27FC236}">
                <a16:creationId xmlns:a16="http://schemas.microsoft.com/office/drawing/2014/main" id="{C159722D-979D-F7DF-367F-2A35E71A84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269654-981E-15E7-87A0-7ADE19946C61}"/>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21445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68EB-850E-E65F-0A46-7194CC6BD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961C10-7408-15F8-4AB9-A28AE53F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15A14A-AC1A-83C4-4EF7-4640BBD9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AE809-5FE0-DD04-A1F2-2819B13871CE}"/>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6" name="Footer Placeholder 5">
            <a:extLst>
              <a:ext uri="{FF2B5EF4-FFF2-40B4-BE49-F238E27FC236}">
                <a16:creationId xmlns:a16="http://schemas.microsoft.com/office/drawing/2014/main" id="{668E5D66-F2A7-4C2B-AB15-DBF1032A0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28F8C8-F43B-A8BD-CA6F-09FD1704442F}"/>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406755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19BA-C091-4B14-2915-2C854F5A9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19B6AD-C1C4-55E9-6FA8-99DA8F7F8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41CFE-CE91-21E4-9679-FA14EF667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3FEB1-AA73-0DE5-A462-28E527FC4E91}"/>
              </a:ext>
            </a:extLst>
          </p:cNvPr>
          <p:cNvSpPr>
            <a:spLocks noGrp="1"/>
          </p:cNvSpPr>
          <p:nvPr>
            <p:ph type="dt" sz="half" idx="10"/>
          </p:nvPr>
        </p:nvSpPr>
        <p:spPr/>
        <p:txBody>
          <a:bodyPr/>
          <a:lstStyle/>
          <a:p>
            <a:fld id="{153B8F2E-267B-463D-8B51-E327E762C19A}" type="datetimeFigureOut">
              <a:rPr lang="en-IN" smtClean="0"/>
              <a:t>26-02-2025</a:t>
            </a:fld>
            <a:endParaRPr lang="en-IN"/>
          </a:p>
        </p:txBody>
      </p:sp>
      <p:sp>
        <p:nvSpPr>
          <p:cNvPr id="6" name="Footer Placeholder 5">
            <a:extLst>
              <a:ext uri="{FF2B5EF4-FFF2-40B4-BE49-F238E27FC236}">
                <a16:creationId xmlns:a16="http://schemas.microsoft.com/office/drawing/2014/main" id="{87801582-A7D9-0284-5769-CE35B92B95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60978-80E1-DA27-C6BD-44B8D5EC0149}"/>
              </a:ext>
            </a:extLst>
          </p:cNvPr>
          <p:cNvSpPr>
            <a:spLocks noGrp="1"/>
          </p:cNvSpPr>
          <p:nvPr>
            <p:ph type="sldNum" sz="quarter" idx="12"/>
          </p:nvPr>
        </p:nvSpPr>
        <p:spPr/>
        <p:txBody>
          <a:bodyPr/>
          <a:lstStyle/>
          <a:p>
            <a:fld id="{E53A0121-210D-4C65-B16C-606CD51EE5F5}" type="slidenum">
              <a:rPr lang="en-IN" smtClean="0"/>
              <a:t>‹#›</a:t>
            </a:fld>
            <a:endParaRPr lang="en-IN"/>
          </a:p>
        </p:txBody>
      </p:sp>
    </p:spTree>
    <p:extLst>
      <p:ext uri="{BB962C8B-B14F-4D97-AF65-F5344CB8AC3E}">
        <p14:creationId xmlns:p14="http://schemas.microsoft.com/office/powerpoint/2010/main" val="210320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23EEC-60AF-3132-E2F9-886D29752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92CE0C-5B08-C918-7C44-5728B200A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8802B-6D32-3974-F996-F4A6A1DA8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3B8F2E-267B-463D-8B51-E327E762C19A}" type="datetimeFigureOut">
              <a:rPr lang="en-IN" smtClean="0"/>
              <a:t>26-02-2025</a:t>
            </a:fld>
            <a:endParaRPr lang="en-IN"/>
          </a:p>
        </p:txBody>
      </p:sp>
      <p:sp>
        <p:nvSpPr>
          <p:cNvPr id="5" name="Footer Placeholder 4">
            <a:extLst>
              <a:ext uri="{FF2B5EF4-FFF2-40B4-BE49-F238E27FC236}">
                <a16:creationId xmlns:a16="http://schemas.microsoft.com/office/drawing/2014/main" id="{CF089070-DF8B-9C5C-A510-F16887D1C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7ABF4CA-9F65-85C3-DBF9-BEBE73C05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3A0121-210D-4C65-B16C-606CD51EE5F5}" type="slidenum">
              <a:rPr lang="en-IN" smtClean="0"/>
              <a:t>‹#›</a:t>
            </a:fld>
            <a:endParaRPr lang="en-IN"/>
          </a:p>
        </p:txBody>
      </p:sp>
    </p:spTree>
    <p:extLst>
      <p:ext uri="{BB962C8B-B14F-4D97-AF65-F5344CB8AC3E}">
        <p14:creationId xmlns:p14="http://schemas.microsoft.com/office/powerpoint/2010/main" val="3024068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purple and blue logo&#10;&#10;Description automatically generated">
            <a:extLst>
              <a:ext uri="{FF2B5EF4-FFF2-40B4-BE49-F238E27FC236}">
                <a16:creationId xmlns:a16="http://schemas.microsoft.com/office/drawing/2014/main" id="{CCB400FF-B071-3147-A88A-BF6FA75A991F}"/>
              </a:ext>
              <a:ext uri="{C183D7F6-B498-43B3-948B-1728B52AA6E4}">
                <adec:decorative xmlns:adec="http://schemas.microsoft.com/office/drawing/2017/decorative" val="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062843" y="1721210"/>
            <a:ext cx="8066314" cy="3415580"/>
          </a:xfrm>
          <a:prstGeom prst="rect">
            <a:avLst/>
          </a:prstGeom>
          <a:ln>
            <a:solidFill>
              <a:schemeClr val="tx1"/>
            </a:solidFill>
          </a:ln>
        </p:spPr>
      </p:pic>
      <p:sp>
        <p:nvSpPr>
          <p:cNvPr id="6" name="TextBox 5">
            <a:extLst>
              <a:ext uri="{FF2B5EF4-FFF2-40B4-BE49-F238E27FC236}">
                <a16:creationId xmlns:a16="http://schemas.microsoft.com/office/drawing/2014/main" id="{6019D2CC-4C76-B1F2-F876-C708CE8C1FF6}"/>
              </a:ext>
            </a:extLst>
          </p:cNvPr>
          <p:cNvSpPr txBox="1"/>
          <p:nvPr/>
        </p:nvSpPr>
        <p:spPr>
          <a:xfrm>
            <a:off x="7823200" y="5803900"/>
            <a:ext cx="3175000" cy="400110"/>
          </a:xfrm>
          <a:prstGeom prst="rect">
            <a:avLst/>
          </a:prstGeom>
          <a:noFill/>
        </p:spPr>
        <p:txBody>
          <a:bodyPr wrap="square" rtlCol="0">
            <a:spAutoFit/>
          </a:bodyPr>
          <a:lstStyle/>
          <a:p>
            <a:r>
              <a:rPr lang="en-US" sz="2000" dirty="0"/>
              <a:t>PADAMU SATEESH KUMAR</a:t>
            </a:r>
            <a:endParaRPr lang="en-IN" sz="2000" dirty="0"/>
          </a:p>
        </p:txBody>
      </p:sp>
    </p:spTree>
    <p:extLst>
      <p:ext uri="{BB962C8B-B14F-4D97-AF65-F5344CB8AC3E}">
        <p14:creationId xmlns:p14="http://schemas.microsoft.com/office/powerpoint/2010/main" val="427369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FE328-2F00-B5A9-1382-F693BAF93A96}"/>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D40D725F-D0ED-7B5D-0865-12D4BC9085D3}"/>
              </a:ext>
            </a:extLst>
          </p:cNvPr>
          <p:cNvSpPr txBox="1"/>
          <p:nvPr/>
        </p:nvSpPr>
        <p:spPr>
          <a:xfrm>
            <a:off x="773408" y="992094"/>
            <a:ext cx="3616913" cy="2795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pPr algn="ctr">
              <a:lnSpc>
                <a:spcPct val="90000"/>
              </a:lnSpc>
              <a:spcBef>
                <a:spcPct val="0"/>
              </a:spcBef>
              <a:spcAft>
                <a:spcPts val="600"/>
              </a:spcAft>
            </a:pPr>
            <a:r>
              <a:rPr lang="en-US" sz="3700" b="1" kern="1200">
                <a:solidFill>
                  <a:schemeClr val="tx1"/>
                </a:solidFill>
                <a:effectLst/>
                <a:latin typeface="+mj-lt"/>
                <a:ea typeface="+mj-ea"/>
                <a:cs typeface="+mj-cs"/>
              </a:rPr>
              <a:t>Online Quiz Platform</a:t>
            </a:r>
            <a:endParaRPr lang="en-US" sz="3700" kern="1200">
              <a:solidFill>
                <a:schemeClr val="tx1"/>
              </a:solidFill>
              <a:effectLst/>
              <a:latin typeface="+mj-lt"/>
              <a:ea typeface="+mj-ea"/>
              <a:cs typeface="+mj-cs"/>
            </a:endParaRPr>
          </a:p>
          <a:p>
            <a:pPr algn="ctr">
              <a:lnSpc>
                <a:spcPct val="90000"/>
              </a:lnSpc>
              <a:spcBef>
                <a:spcPct val="0"/>
              </a:spcBef>
              <a:spcAft>
                <a:spcPts val="600"/>
              </a:spcAft>
            </a:pPr>
            <a:br>
              <a:rPr lang="en-US" sz="3700" kern="1200">
                <a:solidFill>
                  <a:schemeClr val="tx1"/>
                </a:solidFill>
                <a:latin typeface="+mj-lt"/>
                <a:ea typeface="+mj-ea"/>
                <a:cs typeface="+mj-cs"/>
              </a:rPr>
            </a:br>
            <a:r>
              <a:rPr lang="en-US" sz="3700" kern="1200">
                <a:solidFill>
                  <a:schemeClr val="tx1"/>
                </a:solidFill>
                <a:latin typeface="+mj-lt"/>
                <a:ea typeface="+mj-ea"/>
                <a:cs typeface="+mj-cs"/>
              </a:rPr>
              <a:t>UseCase Diagram</a:t>
            </a:r>
          </a:p>
        </p:txBody>
      </p:sp>
      <p:pic>
        <p:nvPicPr>
          <p:cNvPr id="2" name="Picture 2" descr="A diagram of a quiz platform&#10;&#10;Description automatically generated">
            <a:extLst>
              <a:ext uri="{FF2B5EF4-FFF2-40B4-BE49-F238E27FC236}">
                <a16:creationId xmlns:a16="http://schemas.microsoft.com/office/drawing/2014/main" id="{B3D91152-946B-1C9F-72A4-FF68F18C99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17" r="5290"/>
          <a:stretch/>
        </p:blipFill>
        <p:spPr bwMode="auto">
          <a:xfrm>
            <a:off x="6289960" y="578738"/>
            <a:ext cx="4920231"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03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0A02B233-B3EA-783C-0BA3-1945A9DAA978}"/>
              </a:ext>
            </a:extLst>
          </p:cNvPr>
          <p:cNvSpPr>
            <a:spLocks noGrp="1"/>
          </p:cNvSpPr>
          <p:nvPr>
            <p:ph type="title"/>
          </p:nvPr>
        </p:nvSpPr>
        <p:spPr>
          <a:xfrm>
            <a:off x="838200" y="643467"/>
            <a:ext cx="2951205" cy="5571066"/>
          </a:xfrm>
        </p:spPr>
        <p:txBody>
          <a:bodyPr>
            <a:normAutofit/>
          </a:bodyPr>
          <a:lstStyle/>
          <a:p>
            <a:r>
              <a:rPr lang="en-US" dirty="0"/>
              <a:t>QUIZZIK</a:t>
            </a:r>
            <a:endParaRPr lang="en-IN" dirty="0"/>
          </a:p>
        </p:txBody>
      </p:sp>
      <p:graphicFrame>
        <p:nvGraphicFramePr>
          <p:cNvPr id="5" name="Content Placeholder 2">
            <a:extLst>
              <a:ext uri="{FF2B5EF4-FFF2-40B4-BE49-F238E27FC236}">
                <a16:creationId xmlns:a16="http://schemas.microsoft.com/office/drawing/2014/main" id="{6CA523CE-C65F-EDB4-30AF-3E014DF914AD}"/>
              </a:ext>
            </a:extLst>
          </p:cNvPr>
          <p:cNvGraphicFramePr>
            <a:graphicFrameLocks noGrp="1"/>
          </p:cNvGraphicFramePr>
          <p:nvPr>
            <p:ph idx="1"/>
            <p:extLst>
              <p:ext uri="{D42A27DB-BD31-4B8C-83A1-F6EECF244321}">
                <p14:modId xmlns:p14="http://schemas.microsoft.com/office/powerpoint/2010/main" val="214954748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10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EDA792-0A88-9DC8-9674-1B85F4F32F1E}"/>
              </a:ext>
            </a:extLst>
          </p:cNvPr>
          <p:cNvSpPr>
            <a:spLocks noGrp="1"/>
          </p:cNvSpPr>
          <p:nvPr>
            <p:ph idx="1"/>
          </p:nvPr>
        </p:nvSpPr>
        <p:spPr>
          <a:xfrm>
            <a:off x="6375694" y="2989774"/>
            <a:ext cx="4767943" cy="1203863"/>
          </a:xfrm>
        </p:spPr>
        <p:txBody>
          <a:bodyPr anchor="t">
            <a:normAutofit/>
          </a:bodyPr>
          <a:lstStyle/>
          <a:p>
            <a:pPr marL="0" indent="0" algn="ctr">
              <a:buNone/>
            </a:pPr>
            <a:r>
              <a:rPr lang="en-US" sz="4800" b="1" dirty="0"/>
              <a:t>THANK YOU</a:t>
            </a:r>
            <a:endParaRPr lang="en-IN" sz="4800" b="1"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10450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Graphic 48" descr="Puzzle">
            <a:extLst>
              <a:ext uri="{FF2B5EF4-FFF2-40B4-BE49-F238E27FC236}">
                <a16:creationId xmlns:a16="http://schemas.microsoft.com/office/drawing/2014/main" id="{52F25F50-F089-A3EC-F403-EE85F2B79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0" name="TextBox 49">
            <a:extLst>
              <a:ext uri="{FF2B5EF4-FFF2-40B4-BE49-F238E27FC236}">
                <a16:creationId xmlns:a16="http://schemas.microsoft.com/office/drawing/2014/main" id="{F2177E9C-C62A-4517-0E87-9A11C59D8953}"/>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tabLst>
                <a:tab pos="2009775" algn="l"/>
              </a:tabLst>
            </a:pPr>
            <a:r>
              <a:rPr lang="en-US" sz="1700" b="1" dirty="0">
                <a:solidFill>
                  <a:schemeClr val="tx2"/>
                </a:solidFill>
                <a:effectLst/>
              </a:rPr>
              <a:t>ABSTRACT</a:t>
            </a:r>
            <a:endParaRPr lang="en-US" sz="1700" dirty="0">
              <a:solidFill>
                <a:schemeClr val="tx2"/>
              </a:solidFill>
              <a:effectLst/>
            </a:endParaRPr>
          </a:p>
          <a:p>
            <a:pPr>
              <a:lnSpc>
                <a:spcPct val="90000"/>
              </a:lnSpc>
              <a:spcAft>
                <a:spcPts val="600"/>
              </a:spcAft>
              <a:tabLst>
                <a:tab pos="2009775" algn="l"/>
              </a:tabLst>
            </a:pPr>
            <a:endParaRPr lang="en-US" sz="1700" dirty="0">
              <a:solidFill>
                <a:schemeClr val="tx2"/>
              </a:solidFill>
              <a:effectLst/>
            </a:endParaRPr>
          </a:p>
          <a:p>
            <a:pPr algn="just">
              <a:lnSpc>
                <a:spcPct val="90000"/>
              </a:lnSpc>
              <a:spcAft>
                <a:spcPts val="600"/>
              </a:spcAft>
              <a:tabLst>
                <a:tab pos="2009775" algn="l"/>
              </a:tabLst>
            </a:pPr>
            <a:r>
              <a:rPr lang="en-US" sz="1700" dirty="0">
                <a:solidFill>
                  <a:schemeClr val="tx2"/>
                </a:solidFill>
                <a:effectLst/>
              </a:rPr>
              <a:t>          </a:t>
            </a:r>
            <a:r>
              <a:rPr lang="en-US" sz="1700" b="1" dirty="0">
                <a:solidFill>
                  <a:schemeClr val="tx2"/>
                </a:solidFill>
                <a:effectLst/>
              </a:rPr>
              <a:t>Quizzik – An Online Quiz Platform</a:t>
            </a:r>
            <a:r>
              <a:rPr lang="en-US" sz="1700" dirty="0">
                <a:solidFill>
                  <a:schemeClr val="tx2"/>
                </a:solidFill>
                <a:effectLst/>
              </a:rPr>
              <a:t> is a web-based application designed to create, manage, and participate in quizzes. The platform provides administrators with tools to create quizzes comprising various question types. Participants can attempt quizzes with automatic scoring and real-time timers. Additionally, a leaderboard and performance analytics offer insights into user achievements and quiz trends. This project aims to modernize the traditional assessment methods by integrating technology for a seamless and efficient quiz experience.</a:t>
            </a:r>
          </a:p>
        </p:txBody>
      </p:sp>
    </p:spTree>
    <p:extLst>
      <p:ext uri="{BB962C8B-B14F-4D97-AF65-F5344CB8AC3E}">
        <p14:creationId xmlns:p14="http://schemas.microsoft.com/office/powerpoint/2010/main" val="35554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414A0E85-105D-DC43-94B3-E84D5FAA74E2}"/>
              </a:ext>
            </a:extLst>
          </p:cNvPr>
          <p:cNvGraphicFramePr/>
          <p:nvPr>
            <p:extLst>
              <p:ext uri="{D42A27DB-BD31-4B8C-83A1-F6EECF244321}">
                <p14:modId xmlns:p14="http://schemas.microsoft.com/office/powerpoint/2010/main" val="325084838"/>
              </p:ext>
            </p:extLst>
          </p:nvPr>
        </p:nvGraphicFramePr>
        <p:xfrm>
          <a:off x="857583" y="1491342"/>
          <a:ext cx="9483845" cy="42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740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B80A7AD-F0E5-7E33-CB93-2EE7D6692442}"/>
              </a:ext>
            </a:extLst>
          </p:cNvPr>
          <p:cNvSpPr>
            <a:spLocks noGrp="1"/>
          </p:cNvSpPr>
          <p:nvPr>
            <p:ph idx="1"/>
          </p:nvPr>
        </p:nvSpPr>
        <p:spPr>
          <a:xfrm>
            <a:off x="838200" y="1825625"/>
            <a:ext cx="5558489" cy="4351338"/>
          </a:xfrm>
        </p:spPr>
        <p:txBody>
          <a:bodyPr>
            <a:normAutofit/>
          </a:bodyPr>
          <a:lstStyle/>
          <a:p>
            <a:pPr marL="0" lvl="0" indent="0">
              <a:buNone/>
            </a:pPr>
            <a:r>
              <a:rPr lang="en-IN" sz="2400" b="1" dirty="0">
                <a:effectLst/>
                <a:latin typeface="Calibri" panose="020F0502020204030204" pitchFamily="34" charset="0"/>
                <a:ea typeface="Calibri" panose="020F0502020204030204" pitchFamily="34" charset="0"/>
                <a:cs typeface="Calibri" panose="020F0502020204030204" pitchFamily="34" charset="0"/>
              </a:rPr>
              <a:t>Quiz Creation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50000"/>
              </a:lnSpc>
              <a:buNone/>
            </a:pPr>
            <a:r>
              <a:rPr lang="en-IN" sz="1800" dirty="0">
                <a:effectLst/>
                <a:latin typeface="Calibri" panose="020F0502020204030204" pitchFamily="34" charset="0"/>
                <a:ea typeface="Calibri" panose="020F0502020204030204" pitchFamily="34" charset="0"/>
                <a:cs typeface="Calibri" panose="020F0502020204030204" pitchFamily="34" charset="0"/>
              </a:rPr>
              <a:t>	This module empowers administrators, such as teachers or quiz creators, to design quizzes tailored to their needs. Users can create quizzes with diverse question types, such as multiple-choice, true/false. Additionally, quizzes can be categorized by difficulty level, and settings like time limits and pass criteria can be defined to align with specific requirements.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2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8" name="Straight Connector 2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Arc 29">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671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21965-0B58-0C9F-BE63-2657ED7EF8A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529776-B1C7-AC3D-BA6F-2A1EABE72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852BD79-F635-D9C4-B47F-2D8D2CC3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DF7E48-EFF5-6F5E-79B9-678290624096}"/>
              </a:ext>
            </a:extLst>
          </p:cNvPr>
          <p:cNvSpPr>
            <a:spLocks noGrp="1"/>
          </p:cNvSpPr>
          <p:nvPr>
            <p:ph idx="1"/>
          </p:nvPr>
        </p:nvSpPr>
        <p:spPr>
          <a:xfrm>
            <a:off x="838200" y="1825625"/>
            <a:ext cx="5558489" cy="4351338"/>
          </a:xfrm>
        </p:spPr>
        <p:txBody>
          <a:bodyPr>
            <a:normAutofit fontScale="70000" lnSpcReduction="20000"/>
          </a:bodyPr>
          <a:lstStyle/>
          <a:p>
            <a:pPr marL="0" lvl="0" indent="0" algn="just">
              <a:lnSpc>
                <a:spcPct val="150000"/>
              </a:lnSpc>
              <a:buNone/>
            </a:pPr>
            <a:r>
              <a:rPr lang="en-IN" sz="3200" b="1" dirty="0">
                <a:effectLst/>
                <a:latin typeface="Calibri" panose="020F0502020204030204" pitchFamily="34" charset="0"/>
                <a:ea typeface="Calibri" panose="020F0502020204030204" pitchFamily="34" charset="0"/>
                <a:cs typeface="Calibri" panose="020F0502020204030204" pitchFamily="34" charset="0"/>
              </a:rPr>
              <a:t>Quiz Attempt and Scoring</a:t>
            </a:r>
            <a:endParaRPr lang="en-IN" sz="3200" dirty="0">
              <a:effectLst/>
              <a:latin typeface="Calibri" panose="020F0502020204030204" pitchFamily="34" charset="0"/>
              <a:ea typeface="Calibri" panose="020F0502020204030204" pitchFamily="34" charset="0"/>
              <a:cs typeface="Calibri" panose="020F0502020204030204" pitchFamily="34" charset="0"/>
            </a:endParaRPr>
          </a:p>
          <a:p>
            <a:pPr marL="457200" indent="0" algn="just">
              <a:lnSpc>
                <a:spcPct val="150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This module provides users with an intuitive interface to browse and attempt available quizzes. Participants can answer questions in real-time, with timers ensuring adherence to time limits. The platform automatically evaluates answers upon quiz submission, providing immediate scores based on predefined rules. This module eliminates the need for manual grading and ensures consistent, unbiased evaluation for all participants.</a:t>
            </a:r>
          </a:p>
        </p:txBody>
      </p:sp>
      <p:sp>
        <p:nvSpPr>
          <p:cNvPr id="12" name="Oval 11">
            <a:extLst>
              <a:ext uri="{FF2B5EF4-FFF2-40B4-BE49-F238E27FC236}">
                <a16:creationId xmlns:a16="http://schemas.microsoft.com/office/drawing/2014/main" id="{A9F829CB-01E7-2B1E-136F-7CA248A28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25">
            <a:extLst>
              <a:ext uri="{FF2B5EF4-FFF2-40B4-BE49-F238E27FC236}">
                <a16:creationId xmlns:a16="http://schemas.microsoft.com/office/drawing/2014/main" id="{4022912A-6FAA-66C4-92D6-EBF90CCAA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1EE548CB-DFA6-FA56-8D6F-FC613CE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8" name="Straight Connector 27">
            <a:extLst>
              <a:ext uri="{FF2B5EF4-FFF2-40B4-BE49-F238E27FC236}">
                <a16:creationId xmlns:a16="http://schemas.microsoft.com/office/drawing/2014/main" id="{C79D965A-0DA3-6379-B28D-0185339754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E691752D-2D14-33AC-5E1E-2FA356106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Arc 29">
            <a:extLst>
              <a:ext uri="{FF2B5EF4-FFF2-40B4-BE49-F238E27FC236}">
                <a16:creationId xmlns:a16="http://schemas.microsoft.com/office/drawing/2014/main" id="{1C3E6898-BAB3-99A1-22CB-6D9D4F69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A02F5F0-791D-D843-5DD7-AFF6E1A9D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213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5D6E2C-6D19-4FDE-1E5D-124070A1BC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FD2F6-4B0C-8C6D-F764-B009E9695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D14C54-D89C-0A56-B0C6-E33CF427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7CAA37-8954-43B6-4CBE-97B9F27FACF1}"/>
              </a:ext>
            </a:extLst>
          </p:cNvPr>
          <p:cNvSpPr>
            <a:spLocks noGrp="1"/>
          </p:cNvSpPr>
          <p:nvPr>
            <p:ph idx="1"/>
          </p:nvPr>
        </p:nvSpPr>
        <p:spPr>
          <a:xfrm>
            <a:off x="838200" y="1825625"/>
            <a:ext cx="5558489" cy="4351338"/>
          </a:xfrm>
        </p:spPr>
        <p:txBody>
          <a:bodyPr>
            <a:normAutofit fontScale="77500" lnSpcReduction="20000"/>
          </a:bodyPr>
          <a:lstStyle/>
          <a:p>
            <a:pPr marL="0" lvl="0" indent="0" algn="just">
              <a:lnSpc>
                <a:spcPct val="150000"/>
              </a:lnSpc>
              <a:buNone/>
            </a:pPr>
            <a:r>
              <a:rPr lang="en-IN" sz="3200" b="1" dirty="0">
                <a:effectLst/>
                <a:latin typeface="Times New Roman" panose="02020603050405020304" pitchFamily="18" charset="0"/>
                <a:ea typeface="Times New Roman" panose="02020603050405020304" pitchFamily="18" charset="0"/>
              </a:rPr>
              <a:t>Leaderboard and Analytics</a:t>
            </a:r>
            <a:endParaRPr lang="en-IN" sz="32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	The third module focuses on providing actionable insights and fostering healthy competition among users. A dynamic leaderboard ranks participants based on their scores, and completion time. Advanced analytics allow quiz creators to review and identify trends, and measure participant engagement. This module ensures transparency and motivates users to perform better in future attempts.</a:t>
            </a:r>
          </a:p>
          <a:p>
            <a:endParaRPr lang="en-IN" sz="2400" dirty="0"/>
          </a:p>
        </p:txBody>
      </p:sp>
      <p:sp>
        <p:nvSpPr>
          <p:cNvPr id="12" name="Oval 11">
            <a:extLst>
              <a:ext uri="{FF2B5EF4-FFF2-40B4-BE49-F238E27FC236}">
                <a16:creationId xmlns:a16="http://schemas.microsoft.com/office/drawing/2014/main" id="{AE5DE4AE-CF47-8506-7F9C-6B1C18F29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25">
            <a:extLst>
              <a:ext uri="{FF2B5EF4-FFF2-40B4-BE49-F238E27FC236}">
                <a16:creationId xmlns:a16="http://schemas.microsoft.com/office/drawing/2014/main" id="{50E5B283-E4C7-6FFC-83BB-B9293DDED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E38A6DF-B948-2928-B131-4EB23C8D9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8" name="Straight Connector 27">
            <a:extLst>
              <a:ext uri="{FF2B5EF4-FFF2-40B4-BE49-F238E27FC236}">
                <a16:creationId xmlns:a16="http://schemas.microsoft.com/office/drawing/2014/main" id="{5BE6D330-14D9-16C2-80D7-DC57725FA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7C7EC46C-1AF7-8E2A-8CB4-042C311ED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Arc 29">
            <a:extLst>
              <a:ext uri="{FF2B5EF4-FFF2-40B4-BE49-F238E27FC236}">
                <a16:creationId xmlns:a16="http://schemas.microsoft.com/office/drawing/2014/main" id="{3DF6640D-B188-8A72-5C7E-7C91FDB2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EDEB1C8-F41C-C294-0B4F-41BC9411F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460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D90CE8CD-9BB6-3524-3598-9D2D19C1195F}"/>
              </a:ext>
            </a:extLst>
          </p:cNvPr>
          <p:cNvSpPr txBox="1"/>
          <p:nvPr/>
        </p:nvSpPr>
        <p:spPr>
          <a:xfrm>
            <a:off x="773408" y="992094"/>
            <a:ext cx="3616913" cy="2795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pPr algn="ctr">
              <a:lnSpc>
                <a:spcPct val="90000"/>
              </a:lnSpc>
              <a:spcBef>
                <a:spcPct val="0"/>
              </a:spcBef>
              <a:spcAft>
                <a:spcPts val="600"/>
              </a:spcAft>
            </a:pPr>
            <a:r>
              <a:rPr lang="en-US" sz="4400" b="1" kern="1200">
                <a:solidFill>
                  <a:schemeClr val="tx1"/>
                </a:solidFill>
                <a:effectLst/>
                <a:latin typeface="+mj-lt"/>
                <a:ea typeface="+mj-ea"/>
                <a:cs typeface="+mj-cs"/>
              </a:rPr>
              <a:t>Quiz Creation</a:t>
            </a:r>
          </a:p>
          <a:p>
            <a:pPr algn="ctr">
              <a:lnSpc>
                <a:spcPct val="90000"/>
              </a:lnSpc>
              <a:spcBef>
                <a:spcPct val="0"/>
              </a:spcBef>
              <a:spcAft>
                <a:spcPts val="600"/>
              </a:spcAft>
            </a:pPr>
            <a:br>
              <a:rPr lang="en-US" sz="4400" kern="1200">
                <a:solidFill>
                  <a:schemeClr val="tx1"/>
                </a:solidFill>
                <a:latin typeface="+mj-lt"/>
                <a:ea typeface="+mj-ea"/>
                <a:cs typeface="+mj-cs"/>
              </a:rPr>
            </a:br>
            <a:r>
              <a:rPr lang="en-US" sz="4400" kern="1200">
                <a:solidFill>
                  <a:schemeClr val="tx1"/>
                </a:solidFill>
                <a:latin typeface="+mj-lt"/>
                <a:ea typeface="+mj-ea"/>
                <a:cs typeface="+mj-cs"/>
              </a:rPr>
              <a:t>Sequence Diagram</a:t>
            </a:r>
          </a:p>
        </p:txBody>
      </p:sp>
      <p:pic>
        <p:nvPicPr>
          <p:cNvPr id="4" name="Picture 2" descr="A screen shot of a black screen&#10;&#10;Description automatically generated">
            <a:extLst>
              <a:ext uri="{FF2B5EF4-FFF2-40B4-BE49-F238E27FC236}">
                <a16:creationId xmlns:a16="http://schemas.microsoft.com/office/drawing/2014/main" id="{5779E47A-E23E-FD2E-A2B2-9395837E4C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8678" y="578738"/>
            <a:ext cx="4082795"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41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0CFAF9-3E78-80A3-B2F5-76225EDEDCF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360F1E1-BC9F-B825-C077-1737F020A0DC}"/>
              </a:ext>
            </a:extLst>
          </p:cNvPr>
          <p:cNvSpPr txBox="1"/>
          <p:nvPr/>
        </p:nvSpPr>
        <p:spPr>
          <a:xfrm>
            <a:off x="773408" y="992094"/>
            <a:ext cx="3616913" cy="2795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pPr algn="ctr">
              <a:lnSpc>
                <a:spcPct val="90000"/>
              </a:lnSpc>
              <a:spcBef>
                <a:spcPct val="0"/>
              </a:spcBef>
              <a:spcAft>
                <a:spcPts val="600"/>
              </a:spcAft>
            </a:pPr>
            <a:r>
              <a:rPr lang="en-US" sz="3700" b="1" kern="1200">
                <a:solidFill>
                  <a:schemeClr val="tx1"/>
                </a:solidFill>
                <a:effectLst/>
                <a:latin typeface="+mj-lt"/>
                <a:ea typeface="+mj-ea"/>
                <a:cs typeface="+mj-cs"/>
              </a:rPr>
              <a:t>Quiz Attempt and Scoring</a:t>
            </a:r>
            <a:endParaRPr lang="en-US" sz="3700" kern="1200">
              <a:solidFill>
                <a:schemeClr val="tx1"/>
              </a:solidFill>
              <a:effectLst/>
              <a:latin typeface="+mj-lt"/>
              <a:ea typeface="+mj-ea"/>
              <a:cs typeface="+mj-cs"/>
            </a:endParaRPr>
          </a:p>
          <a:p>
            <a:pPr algn="ctr">
              <a:lnSpc>
                <a:spcPct val="90000"/>
              </a:lnSpc>
              <a:spcBef>
                <a:spcPct val="0"/>
              </a:spcBef>
              <a:spcAft>
                <a:spcPts val="600"/>
              </a:spcAft>
            </a:pPr>
            <a:br>
              <a:rPr lang="en-US" sz="3700" kern="1200">
                <a:solidFill>
                  <a:schemeClr val="tx1"/>
                </a:solidFill>
                <a:latin typeface="+mj-lt"/>
                <a:ea typeface="+mj-ea"/>
                <a:cs typeface="+mj-cs"/>
              </a:rPr>
            </a:br>
            <a:r>
              <a:rPr lang="en-US" sz="3700" kern="1200">
                <a:solidFill>
                  <a:schemeClr val="tx1"/>
                </a:solidFill>
                <a:latin typeface="+mj-lt"/>
                <a:ea typeface="+mj-ea"/>
                <a:cs typeface="+mj-cs"/>
              </a:rPr>
              <a:t>Sequence Diagram</a:t>
            </a:r>
          </a:p>
        </p:txBody>
      </p:sp>
      <p:pic>
        <p:nvPicPr>
          <p:cNvPr id="2" name="Picture 2" descr="A screen shot of a computer screen&#10;&#10;Description automatically generated">
            <a:extLst>
              <a:ext uri="{FF2B5EF4-FFF2-40B4-BE49-F238E27FC236}">
                <a16:creationId xmlns:a16="http://schemas.microsoft.com/office/drawing/2014/main" id="{10BFD1F8-8DC9-2115-8EB7-19ACA0F6C9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5650" y="578738"/>
            <a:ext cx="4408850"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413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6CED7-9889-D24B-918F-FF1863367F4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8151BE-5A63-DB76-78BC-29FC6D611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9E6FDA-651D-A5A6-D53C-3182B94FF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D800C5D-C052-3E37-5577-A108013C29E2}"/>
              </a:ext>
            </a:extLst>
          </p:cNvPr>
          <p:cNvSpPr txBox="1"/>
          <p:nvPr/>
        </p:nvSpPr>
        <p:spPr>
          <a:xfrm>
            <a:off x="773408" y="992094"/>
            <a:ext cx="3616913" cy="2795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92500" lnSpcReduction="10000"/>
          </a:bodyPr>
          <a:lstStyle/>
          <a:p>
            <a:pPr algn="ctr"/>
            <a:r>
              <a:rPr lang="en-IN" sz="4000" b="1" dirty="0">
                <a:effectLst/>
                <a:latin typeface="Times New Roman" panose="02020603050405020304" pitchFamily="18" charset="0"/>
                <a:ea typeface="Times New Roman" panose="02020603050405020304" pitchFamily="18" charset="0"/>
              </a:rPr>
              <a:t>Leaderboard and Analytics</a:t>
            </a:r>
            <a:endParaRPr lang="en-IN" sz="4000" dirty="0">
              <a:effectLst/>
              <a:latin typeface="Times New Roman" panose="02020603050405020304" pitchFamily="18" charset="0"/>
              <a:ea typeface="Times New Roman" panose="02020603050405020304" pitchFamily="18" charset="0"/>
            </a:endParaRPr>
          </a:p>
          <a:p>
            <a:pPr algn="ctr"/>
            <a:br>
              <a:rPr lang="en-US" sz="4000" dirty="0"/>
            </a:br>
            <a:r>
              <a:rPr lang="en-US" sz="4000" dirty="0"/>
              <a:t>Sequence Diagram</a:t>
            </a:r>
            <a:endParaRPr lang="en-IN" sz="4000" dirty="0"/>
          </a:p>
        </p:txBody>
      </p:sp>
      <p:pic>
        <p:nvPicPr>
          <p:cNvPr id="3" name="Picture 2">
            <a:extLst>
              <a:ext uri="{FF2B5EF4-FFF2-40B4-BE49-F238E27FC236}">
                <a16:creationId xmlns:a16="http://schemas.microsoft.com/office/drawing/2014/main" id="{D184B059-1D38-2431-3C04-AFB63B9FB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086" y="703648"/>
            <a:ext cx="5733998" cy="515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56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407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QUIZZIK</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Padamu, Sateesh Kumar (Cognizant)</dc:creator>
  <cp:lastModifiedBy>Padamu, Sateesh Kumar (Cognizant)</cp:lastModifiedBy>
  <cp:revision>1</cp:revision>
  <dcterms:created xsi:type="dcterms:W3CDTF">2025-01-17T08:52:11Z</dcterms:created>
  <dcterms:modified xsi:type="dcterms:W3CDTF">2025-02-26T16:28:22Z</dcterms:modified>
</cp:coreProperties>
</file>