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37744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1378" y="1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197187"/>
            <a:ext cx="178308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3842174"/>
            <a:ext cx="178308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8405-9A67-4B29-94AC-CD3954C5108B}" type="datetimeFigureOut">
              <a:rPr lang="de-CH" smtClean="0"/>
              <a:t>12.08.2024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4804-1547-4390-BCE8-AE1E0F3ABD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154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8405-9A67-4B29-94AC-CD3954C5108B}" type="datetimeFigureOut">
              <a:rPr lang="de-CH" smtClean="0"/>
              <a:t>12.08.2024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4804-1547-4390-BCE8-AE1E0F3ABD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603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5" y="389467"/>
            <a:ext cx="512635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0" y="389467"/>
            <a:ext cx="1508188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8405-9A67-4B29-94AC-CD3954C5108B}" type="datetimeFigureOut">
              <a:rPr lang="de-CH" smtClean="0"/>
              <a:t>12.08.2024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4804-1547-4390-BCE8-AE1E0F3ABD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159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8405-9A67-4B29-94AC-CD3954C5108B}" type="datetimeFigureOut">
              <a:rPr lang="de-CH" smtClean="0"/>
              <a:t>12.08.2024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4804-1547-4390-BCE8-AE1E0F3ABD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790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8" y="1823721"/>
            <a:ext cx="2050542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8" y="4895428"/>
            <a:ext cx="2050542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82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8405-9A67-4B29-94AC-CD3954C5108B}" type="datetimeFigureOut">
              <a:rPr lang="de-CH" smtClean="0"/>
              <a:t>12.08.2024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4804-1547-4390-BCE8-AE1E0F3ABD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640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1947333"/>
            <a:ext cx="101041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1947333"/>
            <a:ext cx="101041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8405-9A67-4B29-94AC-CD3954C5108B}" type="datetimeFigureOut">
              <a:rPr lang="de-CH" smtClean="0"/>
              <a:t>12.08.2024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4804-1547-4390-BCE8-AE1E0F3ABD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40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389467"/>
            <a:ext cx="205054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7" y="1793241"/>
            <a:ext cx="10057685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7" y="2672080"/>
            <a:ext cx="1005768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0" y="1793241"/>
            <a:ext cx="10107217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0" y="2672080"/>
            <a:ext cx="1010721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8405-9A67-4B29-94AC-CD3954C5108B}" type="datetimeFigureOut">
              <a:rPr lang="de-CH" smtClean="0"/>
              <a:t>12.08.2024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4804-1547-4390-BCE8-AE1E0F3ABD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817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8405-9A67-4B29-94AC-CD3954C5108B}" type="datetimeFigureOut">
              <a:rPr lang="de-CH" smtClean="0"/>
              <a:t>12.08.2024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4804-1547-4390-BCE8-AE1E0F3ABD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537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8405-9A67-4B29-94AC-CD3954C5108B}" type="datetimeFigureOut">
              <a:rPr lang="de-CH" smtClean="0"/>
              <a:t>12.08.2024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4804-1547-4390-BCE8-AE1E0F3ABD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090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487680"/>
            <a:ext cx="7667862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1053254"/>
            <a:ext cx="1203579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2194560"/>
            <a:ext cx="7667862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8405-9A67-4B29-94AC-CD3954C5108B}" type="datetimeFigureOut">
              <a:rPr lang="de-CH" smtClean="0"/>
              <a:t>12.08.2024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4804-1547-4390-BCE8-AE1E0F3ABD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874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487680"/>
            <a:ext cx="7667862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1053254"/>
            <a:ext cx="1203579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2194560"/>
            <a:ext cx="7667862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8405-9A67-4B29-94AC-CD3954C5108B}" type="datetimeFigureOut">
              <a:rPr lang="de-CH" smtClean="0"/>
              <a:t>12.08.2024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4804-1547-4390-BCE8-AE1E0F3ABD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925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389467"/>
            <a:ext cx="205054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1947333"/>
            <a:ext cx="205054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6780107"/>
            <a:ext cx="53492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5F8405-9A67-4B29-94AC-CD3954C5108B}" type="datetimeFigureOut">
              <a:rPr lang="de-CH" smtClean="0"/>
              <a:t>12.08.2024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6780107"/>
            <a:ext cx="80238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6780107"/>
            <a:ext cx="53492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A94804-1547-4390-BCE8-AE1E0F3ABD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919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42077D8-C71E-AFB1-0154-6240782DB05C}"/>
              </a:ext>
            </a:extLst>
          </p:cNvPr>
          <p:cNvGrpSpPr/>
          <p:nvPr/>
        </p:nvGrpSpPr>
        <p:grpSpPr>
          <a:xfrm>
            <a:off x="1528418" y="42973"/>
            <a:ext cx="21300137" cy="7686695"/>
            <a:chOff x="-4262785" y="-185631"/>
            <a:chExt cx="21300136" cy="768669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F1AFB1C-A3DA-3855-4120-B55DABFD0372}"/>
                </a:ext>
              </a:extLst>
            </p:cNvPr>
            <p:cNvSpPr/>
            <p:nvPr/>
          </p:nvSpPr>
          <p:spPr>
            <a:xfrm>
              <a:off x="812092" y="311625"/>
              <a:ext cx="10567815" cy="623474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CH" sz="5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Messis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978B720-EEB0-340F-B2FD-AF0B2237B548}"/>
                </a:ext>
              </a:extLst>
            </p:cNvPr>
            <p:cNvSpPr/>
            <p:nvPr/>
          </p:nvSpPr>
          <p:spPr>
            <a:xfrm>
              <a:off x="1251167" y="723084"/>
              <a:ext cx="4642339" cy="43715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4800" b="1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Geospatial</a:t>
              </a:r>
              <a:r>
                <a:rPr lang="de-CH" sz="48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de-CH" sz="4800" b="1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Foundation</a:t>
              </a:r>
              <a:r>
                <a:rPr lang="de-CH" sz="48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Model</a:t>
              </a:r>
              <a:endParaRPr lang="de-CH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de-CH" sz="400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de-CH" sz="4001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Prithvi</a:t>
              </a:r>
              <a:r>
                <a:rPr lang="de-CH" sz="400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Backbone; </a:t>
              </a:r>
              <a:r>
                <a:rPr lang="de-CH" sz="4001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pre-trained</a:t>
              </a:r>
              <a:r>
                <a:rPr lang="de-CH" sz="400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FE98E78-CDB1-B920-2F3D-6D966863C55E}"/>
                </a:ext>
              </a:extLst>
            </p:cNvPr>
            <p:cNvSpPr/>
            <p:nvPr/>
          </p:nvSpPr>
          <p:spPr>
            <a:xfrm>
              <a:off x="6331904" y="756199"/>
              <a:ext cx="4642340" cy="43715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48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 </a:t>
              </a:r>
              <a:r>
                <a:rPr lang="de-CH" sz="4800" b="1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extension</a:t>
              </a:r>
              <a:endParaRPr lang="de-CH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de-CH" sz="400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(Neck and Head; </a:t>
              </a:r>
              <a:r>
                <a:rPr lang="de-CH" sz="4001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fine-tuned</a:t>
              </a:r>
              <a:r>
                <a:rPr lang="de-CH" sz="400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E52438-7E26-884B-DF61-093519495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634602" y="756199"/>
              <a:ext cx="4402749" cy="4402749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0665B4B-F373-C0A0-A681-974BBBE9D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4262785" y="4054261"/>
              <a:ext cx="3446802" cy="3446802"/>
            </a:xfrm>
            <a:prstGeom prst="rect">
              <a:avLst/>
            </a:prstGeom>
            <a:scene3d>
              <a:camera prst="isometricOffAxis2Top">
                <a:rot lat="18075712" lon="3207255" rev="18600000"/>
              </a:camera>
              <a:lightRig rig="threePt" dir="t"/>
            </a:scene3d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56A149A0-87C2-76D5-47E7-681B49281735}"/>
                </a:ext>
              </a:extLst>
            </p:cNvPr>
            <p:cNvSpPr/>
            <p:nvPr/>
          </p:nvSpPr>
          <p:spPr>
            <a:xfrm>
              <a:off x="-306882" y="2528580"/>
              <a:ext cx="1108789" cy="826795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70C4C7C0-38A4-3F25-3AE4-86285C38A29E}"/>
                </a:ext>
              </a:extLst>
            </p:cNvPr>
            <p:cNvSpPr/>
            <p:nvPr/>
          </p:nvSpPr>
          <p:spPr>
            <a:xfrm>
              <a:off x="5906756" y="2528580"/>
              <a:ext cx="414963" cy="826795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0313041B-9491-4781-8978-3EC6EED11973}"/>
                </a:ext>
              </a:extLst>
            </p:cNvPr>
            <p:cNvSpPr/>
            <p:nvPr/>
          </p:nvSpPr>
          <p:spPr>
            <a:xfrm>
              <a:off x="11391687" y="2528580"/>
              <a:ext cx="1242915" cy="826795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CF14A28-24CF-633D-8AA3-674C238D7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4262785" y="3206281"/>
              <a:ext cx="3446802" cy="3446802"/>
            </a:xfrm>
            <a:prstGeom prst="rect">
              <a:avLst/>
            </a:prstGeom>
            <a:scene3d>
              <a:camera prst="isometricOffAxis2Top">
                <a:rot lat="18075712" lon="3207255" rev="18600000"/>
              </a:camera>
              <a:lightRig rig="threePt" dir="t"/>
            </a:scene3d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4EF5BF-12B2-C6C4-CB2C-A6AF5477F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4262785" y="2358303"/>
              <a:ext cx="3446802" cy="3446802"/>
            </a:xfrm>
            <a:prstGeom prst="rect">
              <a:avLst/>
            </a:prstGeom>
            <a:scene3d>
              <a:camera prst="isometricOffAxis2Top">
                <a:rot lat="18075712" lon="3207255" rev="18600000"/>
              </a:camera>
              <a:lightRig rig="threePt" dir="t"/>
            </a:scene3d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D255163-2DD9-B786-5AE1-77E80129F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4262785" y="1510325"/>
              <a:ext cx="3446802" cy="3446802"/>
            </a:xfrm>
            <a:prstGeom prst="rect">
              <a:avLst/>
            </a:prstGeom>
            <a:scene3d>
              <a:camera prst="isometricOffAxis2Top">
                <a:rot lat="18075712" lon="3207255" rev="18600000"/>
              </a:camera>
              <a:lightRig rig="threePt" dir="t"/>
            </a:scene3d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D53484-F5F5-02CE-FDB1-B843169CC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4262785" y="662347"/>
              <a:ext cx="3446802" cy="3446802"/>
            </a:xfrm>
            <a:prstGeom prst="rect">
              <a:avLst/>
            </a:prstGeom>
            <a:scene3d>
              <a:camera prst="isometricOffAxis2Top">
                <a:rot lat="18075712" lon="3207255" rev="18600000"/>
              </a:camera>
              <a:lightRig rig="threePt" dir="t"/>
            </a:scene3d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A52C2FE-323B-E9C1-9683-835E8629E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4262785" y="-185631"/>
              <a:ext cx="3446802" cy="3446802"/>
            </a:xfrm>
            <a:prstGeom prst="rect">
              <a:avLst/>
            </a:prstGeom>
            <a:scene3d>
              <a:camera prst="isometricOffAxis2Top">
                <a:rot lat="18075712" lon="3207255" rev="1860000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144246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Florin Barbisch</dc:creator>
  <cp:lastModifiedBy>Florin Barbisch</cp:lastModifiedBy>
  <cp:revision>1</cp:revision>
  <dcterms:created xsi:type="dcterms:W3CDTF">2024-08-12T08:55:04Z</dcterms:created>
  <dcterms:modified xsi:type="dcterms:W3CDTF">2024-08-12T08:59:52Z</dcterms:modified>
</cp:coreProperties>
</file>