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4" r:id="rId2"/>
  </p:sldMasterIdLst>
  <p:notesMasterIdLst>
    <p:notesMasterId r:id="rId12"/>
  </p:notesMasterIdLst>
  <p:sldIdLst>
    <p:sldId id="271" r:id="rId3"/>
    <p:sldId id="285" r:id="rId4"/>
    <p:sldId id="287" r:id="rId5"/>
    <p:sldId id="273" r:id="rId6"/>
    <p:sldId id="286" r:id="rId7"/>
    <p:sldId id="256" r:id="rId8"/>
    <p:sldId id="257" r:id="rId9"/>
    <p:sldId id="288" r:id="rId10"/>
    <p:sldId id="260" r:id="rId11"/>
  </p:sldIdLst>
  <p:sldSz cx="9144000" cy="5143500" type="screen16x9"/>
  <p:notesSz cx="7104063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718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1" autoAdjust="0"/>
    <p:restoredTop sz="95178" autoAdjust="0"/>
  </p:normalViewPr>
  <p:slideViewPr>
    <p:cSldViewPr snapToGrid="0" snapToObjects="1">
      <p:cViewPr varScale="1">
        <p:scale>
          <a:sx n="199" d="100"/>
          <a:sy n="199" d="100"/>
        </p:scale>
        <p:origin x="1008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8b8eec568d6195b" providerId="LiveId" clId="{2D702611-75D0-45FA-8C9C-558ACBF0DA6F}"/>
    <pc:docChg chg="undo custSel addSld modSld modMainMaster">
      <pc:chgData name="" userId="38b8eec568d6195b" providerId="LiveId" clId="{2D702611-75D0-45FA-8C9C-558ACBF0DA6F}" dt="2020-07-23T11:45:36.254" v="2803" actId="20577"/>
      <pc:docMkLst>
        <pc:docMk/>
      </pc:docMkLst>
      <pc:sldChg chg="modSp setBg">
        <pc:chgData name="" userId="38b8eec568d6195b" providerId="LiveId" clId="{2D702611-75D0-45FA-8C9C-558ACBF0DA6F}" dt="2020-07-23T11:38:02.282" v="2768" actId="404"/>
        <pc:sldMkLst>
          <pc:docMk/>
          <pc:sldMk cId="0" sldId="257"/>
        </pc:sldMkLst>
        <pc:spChg chg="mod">
          <ac:chgData name="" userId="38b8eec568d6195b" providerId="LiveId" clId="{2D702611-75D0-45FA-8C9C-558ACBF0DA6F}" dt="2020-07-23T11:38:02.282" v="2768" actId="404"/>
          <ac:spMkLst>
            <pc:docMk/>
            <pc:sldMk cId="0" sldId="257"/>
            <ac:spMk id="1453" creationId="{00000000-0000-0000-0000-000000000000}"/>
          </ac:spMkLst>
        </pc:spChg>
      </pc:sldChg>
      <pc:sldChg chg="modSp">
        <pc:chgData name="" userId="38b8eec568d6195b" providerId="LiveId" clId="{2D702611-75D0-45FA-8C9C-558ACBF0DA6F}" dt="2020-07-23T11:44:41.221" v="2785"/>
        <pc:sldMkLst>
          <pc:docMk/>
          <pc:sldMk cId="0" sldId="258"/>
        </pc:sldMkLst>
        <pc:spChg chg="mod">
          <ac:chgData name="" userId="38b8eec568d6195b" providerId="LiveId" clId="{2D702611-75D0-45FA-8C9C-558ACBF0DA6F}" dt="2020-07-23T11:44:41.221" v="2785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" userId="38b8eec568d6195b" providerId="LiveId" clId="{2D702611-75D0-45FA-8C9C-558ACBF0DA6F}" dt="2020-07-23T07:44:01.737" v="2660" actId="207"/>
          <ac:spMkLst>
            <pc:docMk/>
            <pc:sldMk cId="0" sldId="258"/>
            <ac:spMk id="1457" creationId="{00000000-0000-0000-0000-000000000000}"/>
          </ac:spMkLst>
        </pc:spChg>
      </pc:sldChg>
      <pc:sldChg chg="addSp modSp">
        <pc:chgData name="" userId="38b8eec568d6195b" providerId="LiveId" clId="{2D702611-75D0-45FA-8C9C-558ACBF0DA6F}" dt="2020-07-23T11:45:13.432" v="2788"/>
        <pc:sldMkLst>
          <pc:docMk/>
          <pc:sldMk cId="0" sldId="259"/>
        </pc:sldMkLst>
        <pc:spChg chg="add mod">
          <ac:chgData name="" userId="38b8eec568d6195b" providerId="LiveId" clId="{2D702611-75D0-45FA-8C9C-558ACBF0DA6F}" dt="2020-07-23T06:58:39.026" v="2389" actId="20577"/>
          <ac:spMkLst>
            <pc:docMk/>
            <pc:sldMk cId="0" sldId="259"/>
            <ac:spMk id="2" creationId="{13809E15-00BD-40BB-9BEC-08A3420B1380}"/>
          </ac:spMkLst>
        </pc:spChg>
        <pc:spChg chg="mod">
          <ac:chgData name="" userId="38b8eec568d6195b" providerId="LiveId" clId="{2D702611-75D0-45FA-8C9C-558ACBF0DA6F}" dt="2020-07-23T11:45:13.432" v="2788"/>
          <ac:spMkLst>
            <pc:docMk/>
            <pc:sldMk cId="0" sldId="259"/>
            <ac:spMk id="1460" creationId="{00000000-0000-0000-0000-000000000000}"/>
          </ac:spMkLst>
        </pc:spChg>
        <pc:spChg chg="mod">
          <ac:chgData name="" userId="38b8eec568d6195b" providerId="LiveId" clId="{2D702611-75D0-45FA-8C9C-558ACBF0DA6F}" dt="2020-07-23T07:44:12.669" v="2662" actId="207"/>
          <ac:spMkLst>
            <pc:docMk/>
            <pc:sldMk cId="0" sldId="259"/>
            <ac:spMk id="1461" creationId="{00000000-0000-0000-0000-000000000000}"/>
          </ac:spMkLst>
        </pc:spChg>
        <pc:grpChg chg="add mod">
          <ac:chgData name="" userId="38b8eec568d6195b" providerId="LiveId" clId="{2D702611-75D0-45FA-8C9C-558ACBF0DA6F}" dt="2020-07-23T06:58:12.106" v="2366" actId="1076"/>
          <ac:grpSpMkLst>
            <pc:docMk/>
            <pc:sldMk cId="0" sldId="259"/>
            <ac:grpSpMk id="5" creationId="{DC4D9ACA-5933-41FE-B171-FF2711F1F191}"/>
          </ac:grpSpMkLst>
        </pc:grpChg>
      </pc:sldChg>
      <pc:sldChg chg="delSp modSp">
        <pc:chgData name="" userId="38b8eec568d6195b" providerId="LiveId" clId="{2D702611-75D0-45FA-8C9C-558ACBF0DA6F}" dt="2020-07-23T11:45:36.254" v="2803" actId="20577"/>
        <pc:sldMkLst>
          <pc:docMk/>
          <pc:sldMk cId="0" sldId="260"/>
        </pc:sldMkLst>
        <pc:spChg chg="mod">
          <ac:chgData name="" userId="38b8eec568d6195b" providerId="LiveId" clId="{2D702611-75D0-45FA-8C9C-558ACBF0DA6F}" dt="2020-07-23T11:45:36.254" v="2803" actId="20577"/>
          <ac:spMkLst>
            <pc:docMk/>
            <pc:sldMk cId="0" sldId="260"/>
            <ac:spMk id="1465" creationId="{00000000-0000-0000-0000-000000000000}"/>
          </ac:spMkLst>
        </pc:spChg>
        <pc:spChg chg="del">
          <ac:chgData name="" userId="38b8eec568d6195b" providerId="LiveId" clId="{2D702611-75D0-45FA-8C9C-558ACBF0DA6F}" dt="2020-07-23T11:45:19.710" v="2789" actId="478"/>
          <ac:spMkLst>
            <pc:docMk/>
            <pc:sldMk cId="0" sldId="260"/>
            <ac:spMk id="1467" creationId="{00000000-0000-0000-0000-000000000000}"/>
          </ac:spMkLst>
        </pc:spChg>
      </pc:sldChg>
      <pc:sldChg chg="modSp">
        <pc:chgData name="" userId="38b8eec568d6195b" providerId="LiveId" clId="{2D702611-75D0-45FA-8C9C-558ACBF0DA6F}" dt="2020-07-23T04:21:19.885" v="26" actId="404"/>
        <pc:sldMkLst>
          <pc:docMk/>
          <pc:sldMk cId="1739479525" sldId="266"/>
        </pc:sldMkLst>
        <pc:spChg chg="mod">
          <ac:chgData name="" userId="38b8eec568d6195b" providerId="LiveId" clId="{2D702611-75D0-45FA-8C9C-558ACBF0DA6F}" dt="2020-07-23T04:21:19.885" v="26" actId="404"/>
          <ac:spMkLst>
            <pc:docMk/>
            <pc:sldMk cId="1739479525" sldId="266"/>
            <ac:spMk id="2" creationId="{00000000-0000-0000-0000-000000000000}"/>
          </ac:spMkLst>
        </pc:spChg>
      </pc:sldChg>
      <pc:sldChg chg="addSp delSp modSp add">
        <pc:chgData name="" userId="38b8eec568d6195b" providerId="LiveId" clId="{2D702611-75D0-45FA-8C9C-558ACBF0DA6F}" dt="2020-07-23T11:42:28.418" v="2773" actId="1076"/>
        <pc:sldMkLst>
          <pc:docMk/>
          <pc:sldMk cId="2455867715" sldId="267"/>
        </pc:sldMkLst>
        <pc:spChg chg="add mod">
          <ac:chgData name="" userId="38b8eec568d6195b" providerId="LiveId" clId="{2D702611-75D0-45FA-8C9C-558ACBF0DA6F}" dt="2020-07-23T05:03:46.601" v="245" actId="20577"/>
          <ac:spMkLst>
            <pc:docMk/>
            <pc:sldMk cId="2455867715" sldId="267"/>
            <ac:spMk id="7" creationId="{3941C36F-F4FD-4728-90DB-9D263EC1504F}"/>
          </ac:spMkLst>
        </pc:spChg>
        <pc:spChg chg="add del mod">
          <ac:chgData name="" userId="38b8eec568d6195b" providerId="LiveId" clId="{2D702611-75D0-45FA-8C9C-558ACBF0DA6F}" dt="2020-07-23T05:05:39.923" v="260" actId="478"/>
          <ac:spMkLst>
            <pc:docMk/>
            <pc:sldMk cId="2455867715" sldId="267"/>
            <ac:spMk id="9" creationId="{5D9FE480-92ED-469D-B859-4F361F710E76}"/>
          </ac:spMkLst>
        </pc:spChg>
        <pc:spChg chg="add mod">
          <ac:chgData name="" userId="38b8eec568d6195b" providerId="LiveId" clId="{2D702611-75D0-45FA-8C9C-558ACBF0DA6F}" dt="2020-07-23T05:06:52.151" v="275" actId="20577"/>
          <ac:spMkLst>
            <pc:docMk/>
            <pc:sldMk cId="2455867715" sldId="267"/>
            <ac:spMk id="10" creationId="{8605ED86-3877-4118-A6ED-C08114803E6E}"/>
          </ac:spMkLst>
        </pc:spChg>
        <pc:spChg chg="mod">
          <ac:chgData name="" userId="38b8eec568d6195b" providerId="LiveId" clId="{2D702611-75D0-45FA-8C9C-558ACBF0DA6F}" dt="2020-07-23T07:37:45.329" v="2644" actId="20577"/>
          <ac:spMkLst>
            <pc:docMk/>
            <pc:sldMk cId="2455867715" sldId="267"/>
            <ac:spMk id="1452" creationId="{00000000-0000-0000-0000-000000000000}"/>
          </ac:spMkLst>
        </pc:spChg>
        <pc:spChg chg="mod">
          <ac:chgData name="" userId="38b8eec568d6195b" providerId="LiveId" clId="{2D702611-75D0-45FA-8C9C-558ACBF0DA6F}" dt="2020-07-23T05:20:10.890" v="288" actId="403"/>
          <ac:spMkLst>
            <pc:docMk/>
            <pc:sldMk cId="2455867715" sldId="267"/>
            <ac:spMk id="1453" creationId="{00000000-0000-0000-0000-000000000000}"/>
          </ac:spMkLst>
        </pc:spChg>
        <pc:grpChg chg="del mod">
          <ac:chgData name="" userId="38b8eec568d6195b" providerId="LiveId" clId="{2D702611-75D0-45FA-8C9C-558ACBF0DA6F}" dt="2020-07-23T11:42:13.365" v="2770" actId="478"/>
          <ac:grpSpMkLst>
            <pc:docMk/>
            <pc:sldMk cId="2455867715" sldId="267"/>
            <ac:grpSpMk id="2" creationId="{D633498C-79AC-40AF-B711-C653F47ECBCD}"/>
          </ac:grpSpMkLst>
        </pc:grpChg>
        <pc:picChg chg="add del">
          <ac:chgData name="" userId="38b8eec568d6195b" providerId="LiveId" clId="{2D702611-75D0-45FA-8C9C-558ACBF0DA6F}" dt="2020-07-23T05:05:20.019" v="247"/>
          <ac:picMkLst>
            <pc:docMk/>
            <pc:sldMk cId="2455867715" sldId="267"/>
            <ac:picMk id="2" creationId="{00115C07-17A1-4014-B86D-B49C3FD866CE}"/>
          </ac:picMkLst>
        </pc:picChg>
        <pc:picChg chg="add del mod">
          <ac:chgData name="" userId="38b8eec568d6195b" providerId="LiveId" clId="{2D702611-75D0-45FA-8C9C-558ACBF0DA6F}" dt="2020-07-23T04:58:15.030" v="200"/>
          <ac:picMkLst>
            <pc:docMk/>
            <pc:sldMk cId="2455867715" sldId="267"/>
            <ac:picMk id="5" creationId="{9A780559-1548-4FF7-B3DC-7BE0F95BC6E7}"/>
          </ac:picMkLst>
        </pc:picChg>
        <pc:picChg chg="add del mod">
          <ac:chgData name="" userId="38b8eec568d6195b" providerId="LiveId" clId="{2D702611-75D0-45FA-8C9C-558ACBF0DA6F}" dt="2020-07-23T11:38:41.820" v="2769" actId="338"/>
          <ac:picMkLst>
            <pc:docMk/>
            <pc:sldMk cId="2455867715" sldId="267"/>
            <ac:picMk id="6" creationId="{4DAD0E0F-4C1F-41AE-AEB7-3106CF869D65}"/>
          </ac:picMkLst>
        </pc:picChg>
        <pc:picChg chg="add mod">
          <ac:chgData name="" userId="38b8eec568d6195b" providerId="LiveId" clId="{2D702611-75D0-45FA-8C9C-558ACBF0DA6F}" dt="2020-07-23T11:42:28.418" v="2773" actId="1076"/>
          <ac:picMkLst>
            <pc:docMk/>
            <pc:sldMk cId="2455867715" sldId="267"/>
            <ac:picMk id="35" creationId="{FD1F81CB-1640-4EB6-AA48-90DB3727ED11}"/>
          </ac:picMkLst>
        </pc:picChg>
      </pc:sldChg>
      <pc:sldChg chg="addSp delSp modSp add">
        <pc:chgData name="" userId="38b8eec568d6195b" providerId="LiveId" clId="{2D702611-75D0-45FA-8C9C-558ACBF0DA6F}" dt="2020-07-23T07:43:03.463" v="2654" actId="12789"/>
        <pc:sldMkLst>
          <pc:docMk/>
          <pc:sldMk cId="2110476976" sldId="268"/>
        </pc:sldMkLst>
        <pc:spChg chg="add mod">
          <ac:chgData name="" userId="38b8eec568d6195b" providerId="LiveId" clId="{2D702611-75D0-45FA-8C9C-558ACBF0DA6F}" dt="2020-07-23T07:21:14.652" v="2611" actId="12789"/>
          <ac:spMkLst>
            <pc:docMk/>
            <pc:sldMk cId="2110476976" sldId="268"/>
            <ac:spMk id="5" creationId="{7D933D81-C23A-43A0-B4D8-E19D73D062C0}"/>
          </ac:spMkLst>
        </pc:spChg>
        <pc:spChg chg="del">
          <ac:chgData name="" userId="38b8eec568d6195b" providerId="LiveId" clId="{2D702611-75D0-45FA-8C9C-558ACBF0DA6F}" dt="2020-07-23T05:21:06.976" v="362" actId="478"/>
          <ac:spMkLst>
            <pc:docMk/>
            <pc:sldMk cId="2110476976" sldId="268"/>
            <ac:spMk id="7" creationId="{3941C36F-F4FD-4728-90DB-9D263EC1504F}"/>
          </ac:spMkLst>
        </pc:spChg>
        <pc:spChg chg="del">
          <ac:chgData name="" userId="38b8eec568d6195b" providerId="LiveId" clId="{2D702611-75D0-45FA-8C9C-558ACBF0DA6F}" dt="2020-07-23T05:21:09.572" v="363" actId="478"/>
          <ac:spMkLst>
            <pc:docMk/>
            <pc:sldMk cId="2110476976" sldId="268"/>
            <ac:spMk id="10" creationId="{8605ED86-3877-4118-A6ED-C08114803E6E}"/>
          </ac:spMkLst>
        </pc:spChg>
        <pc:spChg chg="add mod">
          <ac:chgData name="" userId="38b8eec568d6195b" providerId="LiveId" clId="{2D702611-75D0-45FA-8C9C-558ACBF0DA6F}" dt="2020-07-23T07:21:20.460" v="2619" actId="20577"/>
          <ac:spMkLst>
            <pc:docMk/>
            <pc:sldMk cId="2110476976" sldId="268"/>
            <ac:spMk id="13" creationId="{66DA4A14-D5E8-4BB3-AB70-1B0EAF32C150}"/>
          </ac:spMkLst>
        </pc:spChg>
        <pc:spChg chg="mod">
          <ac:chgData name="" userId="38b8eec568d6195b" providerId="LiveId" clId="{2D702611-75D0-45FA-8C9C-558ACBF0DA6F}" dt="2020-07-23T05:07:01.861" v="277" actId="20577"/>
          <ac:spMkLst>
            <pc:docMk/>
            <pc:sldMk cId="2110476976" sldId="268"/>
            <ac:spMk id="1452" creationId="{00000000-0000-0000-0000-000000000000}"/>
          </ac:spMkLst>
        </pc:spChg>
        <pc:spChg chg="mod">
          <ac:chgData name="" userId="38b8eec568d6195b" providerId="LiveId" clId="{2D702611-75D0-45FA-8C9C-558ACBF0DA6F}" dt="2020-07-23T07:20:28.161" v="2594" actId="1076"/>
          <ac:spMkLst>
            <pc:docMk/>
            <pc:sldMk cId="2110476976" sldId="268"/>
            <ac:spMk id="1453" creationId="{00000000-0000-0000-0000-000000000000}"/>
          </ac:spMkLst>
        </pc:spChg>
        <pc:picChg chg="add del mod">
          <ac:chgData name="" userId="38b8eec568d6195b" providerId="LiveId" clId="{2D702611-75D0-45FA-8C9C-558ACBF0DA6F}" dt="2020-07-23T07:19:13.273" v="2579" actId="478"/>
          <ac:picMkLst>
            <pc:docMk/>
            <pc:sldMk cId="2110476976" sldId="268"/>
            <ac:picMk id="2" creationId="{2F9B64AE-7108-48DF-804E-6F7FAB2B8B8F}"/>
          </ac:picMkLst>
        </pc:picChg>
        <pc:picChg chg="add mod">
          <ac:chgData name="" userId="38b8eec568d6195b" providerId="LiveId" clId="{2D702611-75D0-45FA-8C9C-558ACBF0DA6F}" dt="2020-07-23T07:43:03.463" v="2654" actId="12789"/>
          <ac:picMkLst>
            <pc:docMk/>
            <pc:sldMk cId="2110476976" sldId="268"/>
            <ac:picMk id="3" creationId="{86C5F2AD-3DD0-42DE-8AAE-AFDB555D4C3A}"/>
          </ac:picMkLst>
        </pc:picChg>
        <pc:picChg chg="add del mod">
          <ac:chgData name="" userId="38b8eec568d6195b" providerId="LiveId" clId="{2D702611-75D0-45FA-8C9C-558ACBF0DA6F}" dt="2020-07-23T07:42:54.197" v="2651" actId="478"/>
          <ac:picMkLst>
            <pc:docMk/>
            <pc:sldMk cId="2110476976" sldId="268"/>
            <ac:picMk id="4" creationId="{B9E4605C-690F-4054-8F7F-ACA4D86FCC69}"/>
          </ac:picMkLst>
        </pc:picChg>
        <pc:picChg chg="del">
          <ac:chgData name="" userId="38b8eec568d6195b" providerId="LiveId" clId="{2D702611-75D0-45FA-8C9C-558ACBF0DA6F}" dt="2020-07-23T05:09:00.406" v="279" actId="478"/>
          <ac:picMkLst>
            <pc:docMk/>
            <pc:sldMk cId="2110476976" sldId="268"/>
            <ac:picMk id="6" creationId="{4DAD0E0F-4C1F-41AE-AEB7-3106CF869D65}"/>
          </ac:picMkLst>
        </pc:picChg>
        <pc:picChg chg="add del mod">
          <ac:chgData name="" userId="38b8eec568d6195b" providerId="LiveId" clId="{2D702611-75D0-45FA-8C9C-558ACBF0DA6F}" dt="2020-07-23T05:41:48.356" v="608" actId="478"/>
          <ac:picMkLst>
            <pc:docMk/>
            <pc:sldMk cId="2110476976" sldId="268"/>
            <ac:picMk id="8" creationId="{EB8718B6-BD30-462E-9C73-B993FB11956C}"/>
          </ac:picMkLst>
        </pc:picChg>
        <pc:picChg chg="add mod">
          <ac:chgData name="" userId="38b8eec568d6195b" providerId="LiveId" clId="{2D702611-75D0-45FA-8C9C-558ACBF0DA6F}" dt="2020-07-23T07:23:17.944" v="2624" actId="1076"/>
          <ac:picMkLst>
            <pc:docMk/>
            <pc:sldMk cId="2110476976" sldId="268"/>
            <ac:picMk id="9" creationId="{356E0462-7493-4414-ABB7-475627EC6B53}"/>
          </ac:picMkLst>
        </pc:picChg>
        <pc:picChg chg="add mod">
          <ac:chgData name="" userId="38b8eec568d6195b" providerId="LiveId" clId="{2D702611-75D0-45FA-8C9C-558ACBF0DA6F}" dt="2020-07-23T07:43:03.463" v="2654" actId="12789"/>
          <ac:picMkLst>
            <pc:docMk/>
            <pc:sldMk cId="2110476976" sldId="268"/>
            <ac:picMk id="11" creationId="{4E77CD52-BFBB-4EBE-B7A0-FFACB2A71953}"/>
          </ac:picMkLst>
        </pc:picChg>
      </pc:sldChg>
      <pc:sldChg chg="addSp delSp modSp add">
        <pc:chgData name="" userId="38b8eec568d6195b" providerId="LiveId" clId="{2D702611-75D0-45FA-8C9C-558ACBF0DA6F}" dt="2020-07-23T11:44:27.702" v="2784" actId="1076"/>
        <pc:sldMkLst>
          <pc:docMk/>
          <pc:sldMk cId="2300437000" sldId="269"/>
        </pc:sldMkLst>
        <pc:spChg chg="mod">
          <ac:chgData name="" userId="38b8eec568d6195b" providerId="LiveId" clId="{2D702611-75D0-45FA-8C9C-558ACBF0DA6F}" dt="2020-07-23T05:41:58.764" v="613" actId="20577"/>
          <ac:spMkLst>
            <pc:docMk/>
            <pc:sldMk cId="2300437000" sldId="269"/>
            <ac:spMk id="1452" creationId="{00000000-0000-0000-0000-000000000000}"/>
          </ac:spMkLst>
        </pc:spChg>
        <pc:spChg chg="mod">
          <ac:chgData name="" userId="38b8eec568d6195b" providerId="LiveId" clId="{2D702611-75D0-45FA-8C9C-558ACBF0DA6F}" dt="2020-07-23T07:36:01.622" v="2628" actId="1076"/>
          <ac:spMkLst>
            <pc:docMk/>
            <pc:sldMk cId="2300437000" sldId="269"/>
            <ac:spMk id="1453" creationId="{00000000-0000-0000-0000-000000000000}"/>
          </ac:spMkLst>
        </pc:spChg>
        <pc:picChg chg="del">
          <ac:chgData name="" userId="38b8eec568d6195b" providerId="LiveId" clId="{2D702611-75D0-45FA-8C9C-558ACBF0DA6F}" dt="2020-07-23T05:44:45.014" v="773" actId="478"/>
          <ac:picMkLst>
            <pc:docMk/>
            <pc:sldMk cId="2300437000" sldId="269"/>
            <ac:picMk id="2" creationId="{2F9B64AE-7108-48DF-804E-6F7FAB2B8B8F}"/>
          </ac:picMkLst>
        </pc:picChg>
        <pc:picChg chg="add del mod">
          <ac:chgData name="" userId="38b8eec568d6195b" providerId="LiveId" clId="{2D702611-75D0-45FA-8C9C-558ACBF0DA6F}" dt="2020-07-23T11:44:08.609" v="2780"/>
          <ac:picMkLst>
            <pc:docMk/>
            <pc:sldMk cId="2300437000" sldId="269"/>
            <ac:picMk id="2" creationId="{BCD1738A-0B2A-4227-96BD-52C7E34522DF}"/>
          </ac:picMkLst>
        </pc:picChg>
        <pc:picChg chg="add mod">
          <ac:chgData name="" userId="38b8eec568d6195b" providerId="LiveId" clId="{2D702611-75D0-45FA-8C9C-558ACBF0DA6F}" dt="2020-07-23T11:44:27.702" v="2784" actId="1076"/>
          <ac:picMkLst>
            <pc:docMk/>
            <pc:sldMk cId="2300437000" sldId="269"/>
            <ac:picMk id="3" creationId="{04F6BA6D-B4D6-4181-8F5C-47EC781686F1}"/>
          </ac:picMkLst>
        </pc:picChg>
        <pc:picChg chg="add del mod">
          <ac:chgData name="" userId="38b8eec568d6195b" providerId="LiveId" clId="{2D702611-75D0-45FA-8C9C-558ACBF0DA6F}" dt="2020-07-23T07:36:09.616" v="2630" actId="478"/>
          <ac:picMkLst>
            <pc:docMk/>
            <pc:sldMk cId="2300437000" sldId="269"/>
            <ac:picMk id="3" creationId="{052CB53D-8D60-412E-B66A-A90BA3A9C253}"/>
          </ac:picMkLst>
        </pc:picChg>
        <pc:picChg chg="add del mod">
          <ac:chgData name="" userId="38b8eec568d6195b" providerId="LiveId" clId="{2D702611-75D0-45FA-8C9C-558ACBF0DA6F}" dt="2020-07-23T07:36:50.654" v="2636"/>
          <ac:picMkLst>
            <pc:docMk/>
            <pc:sldMk cId="2300437000" sldId="269"/>
            <ac:picMk id="4" creationId="{A45DEE67-2D51-48CE-9FD4-6827C5AA8FC5}"/>
          </ac:picMkLst>
        </pc:picChg>
        <pc:picChg chg="add del mod">
          <ac:chgData name="" userId="38b8eec568d6195b" providerId="LiveId" clId="{2D702611-75D0-45FA-8C9C-558ACBF0DA6F}" dt="2020-07-23T07:37:03.914" v="2640" actId="478"/>
          <ac:picMkLst>
            <pc:docMk/>
            <pc:sldMk cId="2300437000" sldId="269"/>
            <ac:picMk id="5" creationId="{9EC39C41-16EA-4787-B015-BC90659C36AE}"/>
          </ac:picMkLst>
        </pc:picChg>
        <pc:picChg chg="add del mod">
          <ac:chgData name="" userId="38b8eec568d6195b" providerId="LiveId" clId="{2D702611-75D0-45FA-8C9C-558ACBF0DA6F}" dt="2020-07-23T11:43:57.494" v="2774" actId="478"/>
          <ac:picMkLst>
            <pc:docMk/>
            <pc:sldMk cId="2300437000" sldId="269"/>
            <ac:picMk id="6" creationId="{AE3CF3A3-D83A-439D-994A-ADEC9F0600A3}"/>
          </ac:picMkLst>
        </pc:picChg>
      </pc:sldChg>
      <pc:sldChg chg="modSp add">
        <pc:chgData name="" userId="38b8eec568d6195b" providerId="LiveId" clId="{2D702611-75D0-45FA-8C9C-558ACBF0DA6F}" dt="2020-07-23T11:44:55.938" v="2787" actId="20577"/>
        <pc:sldMkLst>
          <pc:docMk/>
          <pc:sldMk cId="3554613040" sldId="270"/>
        </pc:sldMkLst>
        <pc:spChg chg="mod">
          <ac:chgData name="" userId="38b8eec568d6195b" providerId="LiveId" clId="{2D702611-75D0-45FA-8C9C-558ACBF0DA6F}" dt="2020-07-23T11:44:55.938" v="2787" actId="20577"/>
          <ac:spMkLst>
            <pc:docMk/>
            <pc:sldMk cId="3554613040" sldId="270"/>
            <ac:spMk id="1456" creationId="{00000000-0000-0000-0000-000000000000}"/>
          </ac:spMkLst>
        </pc:spChg>
        <pc:spChg chg="mod">
          <ac:chgData name="" userId="38b8eec568d6195b" providerId="LiveId" clId="{2D702611-75D0-45FA-8C9C-558ACBF0DA6F}" dt="2020-07-23T07:49:50.651" v="2664" actId="1076"/>
          <ac:spMkLst>
            <pc:docMk/>
            <pc:sldMk cId="3554613040" sldId="270"/>
            <ac:spMk id="1457" creationId="{00000000-0000-0000-0000-000000000000}"/>
          </ac:spMkLst>
        </pc:spChg>
      </pc:sldChg>
      <pc:sldMasterChg chg="modSp">
        <pc:chgData name="" userId="38b8eec568d6195b" providerId="LiveId" clId="{2D702611-75D0-45FA-8C9C-558ACBF0DA6F}" dt="2020-07-23T07:51:24.616" v="2684" actId="20577"/>
        <pc:sldMasterMkLst>
          <pc:docMk/>
          <pc:sldMasterMk cId="0" sldId="2147483648"/>
        </pc:sldMasterMkLst>
        <pc:spChg chg="mod">
          <ac:chgData name="" userId="38b8eec568d6195b" providerId="LiveId" clId="{2D702611-75D0-45FA-8C9C-558ACBF0DA6F}" dt="2020-07-23T07:51:24.616" v="2684" actId="20577"/>
          <ac:spMkLst>
            <pc:docMk/>
            <pc:sldMasterMk cId="0" sldId="2147483648"/>
            <ac:spMk id="5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2656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99075" tIns="49538" rIns="99075" bIns="49538"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28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6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Reusing locators of SRv6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45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7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4CA1B3-02AA-4D10-8214-AE7FA429E0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63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http://ceni.org.cn/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98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63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99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33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59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85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22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0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18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36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5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1003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 Satellite Network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7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xyliu0119@163.com" TargetMode="External"/><Relationship Id="rId3" Type="http://schemas.openxmlformats.org/officeDocument/2006/relationships/hyperlink" Target="mailto:lizhenbin@huawei.com" TargetMode="External"/><Relationship Id="rId7" Type="http://schemas.openxmlformats.org/officeDocument/2006/relationships/hyperlink" Target="mailto:haibozhou@nju.edu.c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atellite-Routing" TargetMode="External"/><Relationship Id="rId11" Type="http://schemas.openxmlformats.org/officeDocument/2006/relationships/hyperlink" Target="mailto:xhderemail@smail.nju.edu.cn" TargetMode="External"/><Relationship Id="rId5" Type="http://schemas.openxmlformats.org/officeDocument/2006/relationships/hyperlink" Target="mailto:zhangli344@Huawei.com" TargetMode="External"/><Relationship Id="rId10" Type="http://schemas.openxmlformats.org/officeDocument/2006/relationships/hyperlink" Target="mailto:zhixuantang@smail.nju.edu.cn" TargetMode="External"/><Relationship Id="rId4" Type="http://schemas.openxmlformats.org/officeDocument/2006/relationships/hyperlink" Target="mailto:gaoqiangzhou@huawei.com" TargetMode="External"/><Relationship Id="rId9" Type="http://schemas.openxmlformats.org/officeDocument/2006/relationships/hyperlink" Target="mailto:majiawan27@163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488" y="1306003"/>
            <a:ext cx="6507252" cy="1265748"/>
          </a:xfrm>
        </p:spPr>
        <p:txBody>
          <a:bodyPr anchor="b">
            <a:normAutofit fontScale="90000"/>
          </a:bodyPr>
          <a:lstStyle/>
          <a:p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r>
              <a:rPr lang="en-US" altLang="zh-CN" sz="4000" dirty="0">
                <a:solidFill>
                  <a:srgbClr val="535353"/>
                </a:solidFill>
              </a:rPr>
              <a:t>Satellite Network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2200" dirty="0">
                <a:solidFill>
                  <a:schemeClr val="bg2"/>
                </a:solidFill>
              </a:rPr>
              <a:t>IETF 115 Hackathon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547458" cy="10498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Huawei &amp; Nanjing University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2"/>
                </a:solidFill>
              </a:rPr>
              <a:t>November</a:t>
            </a:r>
            <a:r>
              <a:rPr lang="en-US" sz="2400" dirty="0">
                <a:solidFill>
                  <a:schemeClr val="bg2"/>
                </a:solidFill>
              </a:rPr>
              <a:t> 5-11, 2022 </a:t>
            </a:r>
          </a:p>
        </p:txBody>
      </p:sp>
    </p:spTree>
    <p:extLst>
      <p:ext uri="{BB962C8B-B14F-4D97-AF65-F5344CB8AC3E}">
        <p14:creationId xmlns:p14="http://schemas.microsoft.com/office/powerpoint/2010/main" val="36379823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30501"/>
            <a:ext cx="4025901" cy="318907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Hypatia Platform:</a:t>
            </a:r>
            <a:endParaRPr lang="en-US" altLang="zh-CN" sz="1800" dirty="0"/>
          </a:p>
          <a:p>
            <a:r>
              <a:rPr lang="en-US" altLang="zh-CN" sz="1800" dirty="0"/>
              <a:t>Generation of satellite network topology and routing.</a:t>
            </a:r>
          </a:p>
          <a:p>
            <a:r>
              <a:rPr lang="en-US" altLang="zh-CN" sz="1800" dirty="0"/>
              <a:t>Traffic Generation and Simulation of Traffic Transmission over Satellite Networks.</a:t>
            </a:r>
          </a:p>
          <a:p>
            <a:r>
              <a:rPr lang="en-US" altLang="zh-CN" sz="1800" dirty="0"/>
              <a:t>Visualization of Constellation, Display the dynamic topology of satellite network.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5B3BE-6D4C-47B2-AAD8-9433067E0B1C}"/>
              </a:ext>
            </a:extLst>
          </p:cNvPr>
          <p:cNvSpPr txBox="1">
            <a:spLocks/>
          </p:cNvSpPr>
          <p:nvPr/>
        </p:nvSpPr>
        <p:spPr>
          <a:xfrm>
            <a:off x="4784724" y="1030500"/>
            <a:ext cx="4025901" cy="3189073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en-US" altLang="zh-CN" sz="1800" dirty="0" err="1">
                <a:solidFill>
                  <a:srgbClr val="C00000"/>
                </a:solidFill>
              </a:rPr>
              <a:t>UltraStar</a:t>
            </a:r>
            <a:r>
              <a:rPr lang="en-US" altLang="zh-CN" sz="1800" dirty="0">
                <a:solidFill>
                  <a:srgbClr val="C00000"/>
                </a:solidFill>
              </a:rPr>
              <a:t> Platform:</a:t>
            </a:r>
          </a:p>
          <a:p>
            <a:pPr hangingPunct="1"/>
            <a:r>
              <a:rPr lang="en-US" altLang="zh-CN" sz="1800" dirty="0"/>
              <a:t>Configuration of satellite network parameters.</a:t>
            </a:r>
          </a:p>
          <a:p>
            <a:pPr hangingPunct="1"/>
            <a:r>
              <a:rPr lang="en-US" altLang="zh-CN" sz="1800" dirty="0"/>
              <a:t>Topology management </a:t>
            </a:r>
            <a:r>
              <a:rPr lang="zh-CN" altLang="en-US" sz="1800" dirty="0"/>
              <a:t> </a:t>
            </a:r>
            <a:r>
              <a:rPr lang="en-US" altLang="zh-CN" sz="1800" dirty="0"/>
              <a:t>of Large-scale satellite network.</a:t>
            </a:r>
          </a:p>
        </p:txBody>
      </p:sp>
    </p:spTree>
    <p:extLst>
      <p:ext uri="{BB962C8B-B14F-4D97-AF65-F5344CB8AC3E}">
        <p14:creationId xmlns:p14="http://schemas.microsoft.com/office/powerpoint/2010/main" val="36217221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Development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30501"/>
            <a:ext cx="4025901" cy="318907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Build </a:t>
            </a:r>
            <a:r>
              <a:rPr lang="en-US" altLang="zh-CN" sz="2000" b="1" dirty="0" err="1">
                <a:solidFill>
                  <a:schemeClr val="tx1"/>
                </a:solidFill>
              </a:rPr>
              <a:t>Enviroment</a:t>
            </a:r>
            <a:r>
              <a:rPr lang="en-US" altLang="zh-CN" sz="2000" b="1" dirty="0">
                <a:solidFill>
                  <a:schemeClr val="tx1"/>
                </a:solidFill>
              </a:rPr>
              <a:t>: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/>
              <a:t>OS</a:t>
            </a:r>
          </a:p>
          <a:p>
            <a:pPr lvl="1"/>
            <a:r>
              <a:rPr lang="en-US" altLang="zh-CN" sz="1800" dirty="0"/>
              <a:t>Windows10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1800" b="1" dirty="0" err="1"/>
              <a:t>Hyper-v</a:t>
            </a:r>
            <a:endParaRPr lang="en-US" altLang="zh-CN" sz="1800" b="1" dirty="0"/>
          </a:p>
          <a:p>
            <a:pPr marL="778329" lvl="2" indent="-342900"/>
            <a:r>
              <a:rPr lang="en-US" altLang="zh-CN" sz="1800" dirty="0"/>
              <a:t>10.0</a:t>
            </a:r>
          </a:p>
          <a:p>
            <a:r>
              <a:rPr lang="en-US" altLang="zh-CN" sz="1800" b="1" dirty="0"/>
              <a:t>Virtual Machine OS</a:t>
            </a:r>
          </a:p>
          <a:p>
            <a:pPr lvl="1"/>
            <a:r>
              <a:rPr lang="en-US" altLang="zh-CN" sz="1800" dirty="0"/>
              <a:t>Ubuntu 20.04</a:t>
            </a:r>
          </a:p>
          <a:p>
            <a:pPr marL="457200" lvl="1" indent="0">
              <a:buNone/>
            </a:pPr>
            <a:endParaRPr lang="en-US" altLang="zh-CN" sz="1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5B3BE-6D4C-47B2-AAD8-9433067E0B1C}"/>
              </a:ext>
            </a:extLst>
          </p:cNvPr>
          <p:cNvSpPr txBox="1">
            <a:spLocks/>
          </p:cNvSpPr>
          <p:nvPr/>
        </p:nvSpPr>
        <p:spPr>
          <a:xfrm>
            <a:off x="4784724" y="1030500"/>
            <a:ext cx="4025901" cy="3189073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altLang="zh-CN" sz="1800" b="1" dirty="0"/>
              <a:t>Python</a:t>
            </a:r>
          </a:p>
          <a:p>
            <a:pPr lvl="1"/>
            <a:r>
              <a:rPr lang="en-US" altLang="zh-CN" sz="1800" dirty="0"/>
              <a:t>3.8</a:t>
            </a:r>
          </a:p>
          <a:p>
            <a:r>
              <a:rPr lang="en-US" altLang="zh-CN" sz="1800" b="1" dirty="0"/>
              <a:t>G++/</a:t>
            </a:r>
            <a:r>
              <a:rPr lang="en-US" altLang="zh-CN" sz="1800" b="1" dirty="0" err="1"/>
              <a:t>Gcc</a:t>
            </a:r>
            <a:endParaRPr lang="en-US" altLang="zh-CN" sz="1800" b="1" dirty="0"/>
          </a:p>
          <a:p>
            <a:pPr lvl="1"/>
            <a:r>
              <a:rPr lang="en-US" altLang="zh-CN" sz="1800" dirty="0"/>
              <a:t>9.4</a:t>
            </a:r>
          </a:p>
          <a:p>
            <a:pPr marL="0" indent="0" hangingPunct="1">
              <a:buNone/>
            </a:pPr>
            <a:endParaRPr lang="en-US" altLang="zh-CN" sz="1800" dirty="0"/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F1FE5728-959A-4FF0-A6C1-C6E473DD0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1363" y="3167063"/>
            <a:ext cx="1081075" cy="66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BD8AF8EF-08B8-4706-8C94-DC706E043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1506" y="2981340"/>
            <a:ext cx="1530129" cy="9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cc.gnu.org/img/gccegg-65.png">
            <a:extLst>
              <a:ext uri="{FF2B5EF4-FFF2-40B4-BE49-F238E27FC236}">
                <a16:creationId xmlns:a16="http://schemas.microsoft.com/office/drawing/2014/main" id="{AD63FA51-4CDB-465D-937A-B41DFC00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3061" y="2981340"/>
            <a:ext cx="794642" cy="9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5970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Hypatia Introduction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09612" y="1548557"/>
            <a:ext cx="3729038" cy="29948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500"/>
              </a:spcBef>
              <a:buNone/>
              <a:defRPr sz="2400"/>
            </a:pPr>
            <a:r>
              <a:rPr lang="en-US" altLang="zh-CN" sz="2000" b="1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Capabilities</a:t>
            </a:r>
            <a:r>
              <a:rPr lang="zh-CN" altLang="en-US" sz="2000" b="1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b="1" kern="1200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 of ISL/GSL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 setup </a:t>
            </a:r>
          </a:p>
          <a:p>
            <a:pPr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NS3 packet-level simulation</a:t>
            </a:r>
          </a:p>
          <a:p>
            <a:pPr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Visualization of link utilization</a:t>
            </a:r>
          </a:p>
          <a:p>
            <a:pPr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Generation of time slice “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47559" y="439301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50A1356-FCA5-4254-AFB0-93856714FB43}"/>
              </a:ext>
            </a:extLst>
          </p:cNvPr>
          <p:cNvSpPr txBox="1"/>
          <p:nvPr/>
        </p:nvSpPr>
        <p:spPr>
          <a:xfrm>
            <a:off x="4624038" y="1532154"/>
            <a:ext cx="4386612" cy="309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8" hangingPunct="1">
              <a:lnSpc>
                <a:spcPct val="150000"/>
              </a:lnSpc>
            </a:pPr>
            <a:r>
              <a:rPr lang="en-US" altLang="zh-CN" sz="2000" b="1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Available Research</a:t>
            </a:r>
            <a:r>
              <a:rPr lang="zh-CN" altLang="en-US" sz="2000" b="1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endParaRPr lang="en-US" altLang="zh-CN" sz="2000" b="1" kern="1200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285750" indent="-285750" defTabSz="914478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Orbital dynamics</a:t>
            </a:r>
          </a:p>
          <a:p>
            <a:pPr marL="285750" indent="-285750" defTabSz="914478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Evaluation of constellation performance</a:t>
            </a:r>
          </a:p>
          <a:p>
            <a:pPr marL="285750" indent="-285750" defTabSz="914478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Simulation of RTT delay and path switching, and TCP performance</a:t>
            </a:r>
          </a:p>
          <a:p>
            <a:pPr marL="285750" indent="-285750" defTabSz="914478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Research on Load Balancing </a:t>
            </a:r>
          </a:p>
          <a:p>
            <a:pPr marL="285750" indent="-285750" defTabSz="914478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Research on Routing Algorithms, such as “virtual topology”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5849E-15DA-4E13-81F9-7CCC0C57033B}"/>
              </a:ext>
            </a:extLst>
          </p:cNvPr>
          <p:cNvSpPr txBox="1"/>
          <p:nvPr/>
        </p:nvSpPr>
        <p:spPr>
          <a:xfrm>
            <a:off x="709612" y="1023937"/>
            <a:ext cx="70961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Hypatia is a low earth orbit (LEO) satellite network simulation framework. </a:t>
            </a:r>
          </a:p>
        </p:txBody>
      </p:sp>
    </p:spTree>
    <p:extLst>
      <p:ext uri="{BB962C8B-B14F-4D97-AF65-F5344CB8AC3E}">
        <p14:creationId xmlns:p14="http://schemas.microsoft.com/office/powerpoint/2010/main" val="23019386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457200" y="13777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Demo &amp; Result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6102" y="812100"/>
            <a:ext cx="3582827" cy="214498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189186" indent="-189186">
              <a:spcBef>
                <a:spcPts val="500"/>
              </a:spcBef>
              <a:buFontTx/>
              <a:defRPr sz="2400"/>
            </a:pPr>
            <a:r>
              <a:rPr lang="en-US" altLang="zh-CN" sz="1100" dirty="0"/>
              <a:t>Step1: Generation of topology and Routing Table.</a:t>
            </a:r>
          </a:p>
          <a:p>
            <a:pPr marL="630057" lvl="1" indent="-189186">
              <a:spcBef>
                <a:spcPts val="0"/>
              </a:spcBef>
              <a:buFontTx/>
              <a:defRPr sz="2400"/>
            </a:pPr>
            <a:r>
              <a:rPr lang="en-US" altLang="zh-CN" sz="1100" dirty="0"/>
              <a:t>Constellation: Kuiper;</a:t>
            </a:r>
          </a:p>
          <a:p>
            <a:pPr marL="630057" lvl="1" indent="-189186">
              <a:spcBef>
                <a:spcPts val="0"/>
              </a:spcBef>
              <a:buFontTx/>
              <a:defRPr sz="2400"/>
            </a:pPr>
            <a:r>
              <a:rPr lang="en-US" altLang="zh-CN" sz="1100" dirty="0"/>
              <a:t>Ground Station: Manila, Dalian </a:t>
            </a:r>
          </a:p>
          <a:p>
            <a:pPr marL="440871" lvl="1" indent="0">
              <a:spcBef>
                <a:spcPts val="500"/>
              </a:spcBef>
              <a:buNone/>
              <a:defRPr sz="2400"/>
            </a:pPr>
            <a:endParaRPr lang="en-US" altLang="zh-CN" sz="1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1D1C39-38B9-4CB9-B596-73DD29FF7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975" y="1343494"/>
            <a:ext cx="2288543" cy="6730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E8DD12-4624-4D67-BD59-BBEBB42702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825" y="2058169"/>
            <a:ext cx="1663686" cy="8572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4156AD-EC53-4664-8BC3-99A0FEF0E0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828" y="2058169"/>
            <a:ext cx="736392" cy="85725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96DDD2D-0566-4432-B6AA-DFA01C3C008A}"/>
              </a:ext>
            </a:extLst>
          </p:cNvPr>
          <p:cNvSpPr txBox="1">
            <a:spLocks/>
          </p:cNvSpPr>
          <p:nvPr/>
        </p:nvSpPr>
        <p:spPr>
          <a:xfrm>
            <a:off x="622048" y="2998512"/>
            <a:ext cx="3582827" cy="1771054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189186" indent="-189186" hangingPunct="1">
              <a:spcBef>
                <a:spcPts val="500"/>
              </a:spcBef>
              <a:buFontTx/>
              <a:buChar char="•"/>
              <a:defRPr sz="2400"/>
            </a:pPr>
            <a:r>
              <a:rPr lang="en-US" altLang="zh-CN" sz="1100" dirty="0"/>
              <a:t>Step2: Generation of TCP traffic configuration</a:t>
            </a:r>
          </a:p>
          <a:p>
            <a:pPr marL="189186" indent="-189186" hangingPunct="1">
              <a:spcBef>
                <a:spcPts val="500"/>
              </a:spcBef>
              <a:buFontTx/>
              <a:buChar char="•"/>
              <a:defRPr sz="2400"/>
            </a:pPr>
            <a:r>
              <a:rPr lang="en-US" altLang="zh-CN" sz="1100" dirty="0"/>
              <a:t>Step3: Simulation of Traffic Transmission over Satellite Networks.</a:t>
            </a:r>
          </a:p>
          <a:p>
            <a:pPr marL="189186" indent="-189186" hangingPunct="1">
              <a:spcBef>
                <a:spcPts val="500"/>
              </a:spcBef>
              <a:buFontTx/>
              <a:buChar char="•"/>
              <a:defRPr sz="2400"/>
            </a:pPr>
            <a:endParaRPr lang="en-US" altLang="zh-CN" sz="11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14D8AED-C964-4BC6-B962-FB9441E14C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345" y="3534801"/>
            <a:ext cx="2555364" cy="1159815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0111256-88BB-45E1-96EE-C5518E1A3A87}"/>
              </a:ext>
            </a:extLst>
          </p:cNvPr>
          <p:cNvSpPr txBox="1">
            <a:spLocks/>
          </p:cNvSpPr>
          <p:nvPr/>
        </p:nvSpPr>
        <p:spPr>
          <a:xfrm>
            <a:off x="4704472" y="812100"/>
            <a:ext cx="3922485" cy="3957466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189186" indent="-189186" hangingPunct="1">
              <a:spcBef>
                <a:spcPts val="500"/>
              </a:spcBef>
              <a:buFontTx/>
              <a:buChar char="•"/>
              <a:defRPr sz="2400"/>
            </a:pPr>
            <a:r>
              <a:rPr lang="en-US" altLang="zh-CN" sz="1100" dirty="0"/>
              <a:t>Step4: Visualization of Constellation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0DE8126-B065-41B7-AB39-1F482809A19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5172" y="1201945"/>
            <a:ext cx="3257446" cy="31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530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7840" y="123532"/>
            <a:ext cx="718832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85800" hangingPunct="1"/>
            <a:r>
              <a:rPr lang="zh-CN" altLang="en-US" sz="2400" b="1" kern="1200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  <a:cs typeface="+mn-cs"/>
              </a:rPr>
              <a:t>UltraStar:</a:t>
            </a:r>
            <a:r>
              <a:rPr lang="en-US" altLang="zh-CN" sz="2400" b="1" kern="1200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400" b="1" kern="1200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  <a:cs typeface="+mn-cs"/>
              </a:rPr>
              <a:t>A Lightweight Simulator of Ultra-Dense LEO Satellite Constellation Networking</a:t>
            </a:r>
            <a:endParaRPr lang="en-US" altLang="zh-CN" sz="2400" b="1" kern="1200" dirty="0">
              <a:solidFill>
                <a:prstClr val="black"/>
              </a:solidFill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031" y="2379521"/>
            <a:ext cx="5044054" cy="21441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14313" indent="-214313" defTabSz="685800" hangingPunct="1">
              <a:lnSpc>
                <a:spcPts val="162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altLang="zh-CN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Topology Management</a:t>
            </a:r>
          </a:p>
          <a:p>
            <a:pPr marL="342900" lvl="1" indent="0" defTabSz="685800" hangingPunct="1">
              <a:lnSpc>
                <a:spcPts val="1620"/>
              </a:lnSpc>
              <a:buSzPct val="120000"/>
            </a:pPr>
            <a:r>
              <a:rPr lang="en-US" altLang="zh-CN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 Dynamic topology for any constellation configuration.</a:t>
            </a:r>
          </a:p>
          <a:p>
            <a:pPr marL="342900" lvl="1" indent="0" defTabSz="685800" hangingPunct="1">
              <a:lnSpc>
                <a:spcPts val="1620"/>
              </a:lnSpc>
              <a:buSzPct val="120000"/>
            </a:pPr>
            <a:r>
              <a:rPr lang="en-US" altLang="zh-CN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 Maintenance and update of satellite link status.</a:t>
            </a:r>
          </a:p>
          <a:p>
            <a:pPr marL="557213" lvl="1" indent="-214313" defTabSz="685800" hangingPunct="1">
              <a:lnSpc>
                <a:spcPts val="1620"/>
              </a:lnSpc>
              <a:buSzPct val="120000"/>
              <a:buFontTx/>
              <a:buChar char="-"/>
            </a:pPr>
            <a:endParaRPr lang="en-US" altLang="zh-CN" sz="1350" kern="12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214313" indent="-214313" defTabSz="685800" hangingPunct="1">
              <a:lnSpc>
                <a:spcPts val="162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altLang="zh-CN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Networking Simulation</a:t>
            </a:r>
          </a:p>
          <a:p>
            <a:pPr marL="342900" lvl="1" indent="0" defTabSz="685800" hangingPunct="1">
              <a:lnSpc>
                <a:spcPts val="1620"/>
              </a:lnSpc>
              <a:buSzPct val="120000"/>
            </a:pPr>
            <a:r>
              <a:rPr lang="en-US" altLang="zh-CN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 Protocol-level network simulation.</a:t>
            </a:r>
          </a:p>
          <a:p>
            <a:pPr marL="342900" lvl="1" indent="0" defTabSz="685800" hangingPunct="1">
              <a:lnSpc>
                <a:spcPts val="1620"/>
              </a:lnSpc>
              <a:buSzPct val="120000"/>
            </a:pPr>
            <a:r>
              <a:rPr lang="en-US" altLang="zh-CN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 </a:t>
            </a:r>
            <a:r>
              <a:rPr lang="zh-CN" altLang="en-US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Test</a:t>
            </a:r>
            <a:r>
              <a:rPr lang="en-US" altLang="zh-CN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new</a:t>
            </a:r>
            <a:r>
              <a:rPr lang="en-US" altLang="zh-CN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protocols and management methods.</a:t>
            </a:r>
          </a:p>
          <a:p>
            <a:pPr marL="557213" lvl="1" indent="-214313" defTabSz="685800" hangingPunct="1">
              <a:lnSpc>
                <a:spcPts val="1620"/>
              </a:lnSpc>
              <a:buSzPct val="120000"/>
              <a:buFontTx/>
              <a:buChar char="-"/>
            </a:pPr>
            <a:endParaRPr lang="en-US" altLang="zh-CN" sz="135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14313" indent="-214313" defTabSz="685800" hangingPunct="1">
              <a:lnSpc>
                <a:spcPts val="162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altLang="zh-CN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Visualization and Statistics </a:t>
            </a:r>
          </a:p>
          <a:p>
            <a:pPr defTabSz="685800" hangingPunct="1">
              <a:lnSpc>
                <a:spcPts val="1620"/>
              </a:lnSpc>
              <a:buSzPct val="120000"/>
            </a:pPr>
            <a:r>
              <a:rPr lang="en-US" altLang="zh-CN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- Topology visualization, simulation information statistics.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22031" y="1580490"/>
            <a:ext cx="45696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800" hangingPunct="1">
              <a:lnSpc>
                <a:spcPts val="1620"/>
              </a:lnSpc>
              <a:buSzPct val="120000"/>
            </a:pPr>
            <a:r>
              <a:rPr lang="en-US" altLang="zh-CN" sz="1350" b="1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UltraStar</a:t>
            </a:r>
            <a:r>
              <a:rPr lang="en-US" altLang="zh-CN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is a discrete event based simulator, designed as a platform to test protocols and management methods in ultra-dense LEO constellations. </a:t>
            </a:r>
          </a:p>
        </p:txBody>
      </p:sp>
      <p:pic>
        <p:nvPicPr>
          <p:cNvPr id="17" name="图片 16" descr="arc0118_current_version - 副本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698" y="1524507"/>
            <a:ext cx="4011735" cy="3155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55876" y="916783"/>
            <a:ext cx="5116751" cy="3798908"/>
            <a:chOff x="4434841" y="980440"/>
            <a:chExt cx="7588884" cy="558990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9700" y="4358005"/>
              <a:ext cx="2737485" cy="220408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9700" y="980440"/>
              <a:ext cx="5534025" cy="33235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95765" y="4358005"/>
              <a:ext cx="2724785" cy="220408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4841" y="980441"/>
              <a:ext cx="2007235" cy="251233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8968" y="3577590"/>
              <a:ext cx="1982152" cy="2992755"/>
            </a:xfrm>
            <a:prstGeom prst="rect">
              <a:avLst/>
            </a:prstGeom>
          </p:spPr>
        </p:pic>
      </p:grpSp>
      <p:sp>
        <p:nvSpPr>
          <p:cNvPr id="22" name="文本框 21"/>
          <p:cNvSpPr txBox="1"/>
          <p:nvPr/>
        </p:nvSpPr>
        <p:spPr>
          <a:xfrm>
            <a:off x="241318" y="901747"/>
            <a:ext cx="3547232" cy="7617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800" hangingPunct="1">
              <a:buSzPct val="120000"/>
            </a:pPr>
            <a:r>
              <a:rPr lang="en-US" altLang="zh-CN" sz="15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Two-layer topology management architecture</a:t>
            </a:r>
            <a:endParaRPr lang="en-US" altLang="zh-CN" sz="1500" b="1" kern="12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defTabSz="685800" hangingPunct="1">
              <a:buSzPct val="120000"/>
            </a:pPr>
            <a:endParaRPr lang="en-US" altLang="zh-CN" sz="1350" kern="12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1318" y="2812065"/>
            <a:ext cx="3789827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800" hangingPunct="1">
              <a:buSzPct val="120000"/>
            </a:pPr>
            <a:r>
              <a:rPr lang="en-US" altLang="zh-CN" sz="15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Real-time satellite fault information management</a:t>
            </a:r>
            <a:endParaRPr lang="en-US" altLang="zh-CN" sz="1500" b="1" kern="12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0240A0-3B63-4D30-B1C2-3F9D83412B7F}"/>
              </a:ext>
            </a:extLst>
          </p:cNvPr>
          <p:cNvSpPr txBox="1"/>
          <p:nvPr/>
        </p:nvSpPr>
        <p:spPr>
          <a:xfrm>
            <a:off x="241318" y="1392905"/>
            <a:ext cx="34289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defTabSz="685800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zh-CN" sz="120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Each MEO centrally manages LEO satellites in its line of sight, which form one </a:t>
            </a:r>
            <a:r>
              <a:rPr lang="en-US" altLang="zh-CN" sz="12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group</a:t>
            </a:r>
            <a:r>
              <a:rPr lang="en-US" altLang="zh-CN" sz="120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214313" indent="-214313" defTabSz="685800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zh-CN" sz="120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Each group is divided into clusters according to the adjacency principle.</a:t>
            </a:r>
          </a:p>
          <a:p>
            <a:pPr marL="214313" indent="-214313" defTabSz="685800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zh-CN" sz="120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Each cluster head (CH) manages satellites in its cluster and reports the intra-cluster information to the manager MEO.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C44C1E-FBB6-4A07-B7CE-4619ABAB0E8A}"/>
              </a:ext>
            </a:extLst>
          </p:cNvPr>
          <p:cNvSpPr txBox="1"/>
          <p:nvPr/>
        </p:nvSpPr>
        <p:spPr>
          <a:xfrm>
            <a:off x="249115" y="3353779"/>
            <a:ext cx="35394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defTabSz="685800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zh-CN" sz="120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Each LEO satellite periodically collects the status information of neighboring LEO satellites, which is further reported to the CH.</a:t>
            </a:r>
          </a:p>
          <a:p>
            <a:pPr marL="214313" indent="-214313" defTabSz="685800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zh-CN" sz="1200" kern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Once receiving the intra-cluster status information, CH reports it to the manager MEO, the MEO then sends fault responses to the confirmed faulty satellites.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6D3146A-6138-4DCD-8852-85433BA7186C}"/>
              </a:ext>
            </a:extLst>
          </p:cNvPr>
          <p:cNvSpPr txBox="1">
            <a:spLocks/>
          </p:cNvSpPr>
          <p:nvPr/>
        </p:nvSpPr>
        <p:spPr>
          <a:xfrm>
            <a:off x="457200" y="1377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Demo &amp;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19479" y="1063229"/>
            <a:ext cx="7305042" cy="39755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600" dirty="0"/>
              <a:t>Simulation platform is very helpful to the research of satellite network, it provides a low cost method to study satellite network.</a:t>
            </a:r>
            <a:endParaRPr lang="en-US" sz="1600" u="sng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600" u="sng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zh-CN" sz="1800" b="1" dirty="0"/>
              <a:t>In the future: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/>
              <a:t>Adapting more routing protocols to the satellite network.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/>
              <a:t>Like discussing in TVR group, How does the satellite use the planed changes to the topology for routing?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600" dirty="0"/>
              <a:t>Cooperate with partners who interest in satellite network, join us to improve it together!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altLang="zh-CN" sz="16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endParaRPr lang="en-US" altLang="zh-CN" sz="16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endParaRPr lang="en-US" altLang="zh-CN" sz="16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altLang="zh-CN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sz="1400" dirty="0"/>
          </a:p>
        </p:txBody>
      </p:sp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we learned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6406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8053" y="4695332"/>
            <a:ext cx="3816415" cy="448168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hank you </a:t>
            </a:r>
            <a:r>
              <a:rPr lang="en-US" altLang="zh-CN" dirty="0">
                <a:sym typeface="Wingdings" panose="05000000000000000000" pitchFamily="2" charset="2"/>
              </a:rPr>
              <a:t>:)</a:t>
            </a:r>
            <a:endParaRPr sz="1800" dirty="0"/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04003" y="1099277"/>
            <a:ext cx="4387684" cy="28264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2400"/>
            </a:pPr>
            <a:r>
              <a:rPr sz="1600" dirty="0">
                <a:solidFill>
                  <a:schemeClr val="tx1"/>
                </a:solidFill>
              </a:rPr>
              <a:t>Team members</a:t>
            </a:r>
            <a:r>
              <a:rPr lang="en-US" altLang="zh-CN" sz="1600" dirty="0">
                <a:solidFill>
                  <a:schemeClr val="tx1"/>
                </a:solidFill>
              </a:rPr>
              <a:t>(Huawei):</a:t>
            </a:r>
            <a:endParaRPr lang="it-IT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 err="1">
                <a:solidFill>
                  <a:schemeClr val="tx1"/>
                </a:solidFill>
              </a:rPr>
              <a:t>Zhenbin</a:t>
            </a:r>
            <a:r>
              <a:rPr lang="en-US" altLang="zh-CN" sz="1400" dirty="0">
                <a:solidFill>
                  <a:schemeClr val="tx1"/>
                </a:solidFill>
              </a:rPr>
              <a:t> Li</a:t>
            </a:r>
            <a:r>
              <a:rPr lang="it-IT" sz="1400" dirty="0">
                <a:solidFill>
                  <a:schemeClr val="tx1"/>
                </a:solidFill>
              </a:rPr>
              <a:t> (</a:t>
            </a:r>
            <a:r>
              <a:rPr lang="it-IT" sz="1400" dirty="0">
                <a:solidFill>
                  <a:schemeClr val="tx1"/>
                </a:solidFill>
                <a:hlinkClick r:id="rId3"/>
              </a:rPr>
              <a:t>lizhenbin@huawei.com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 err="1">
                <a:solidFill>
                  <a:schemeClr val="tx1"/>
                </a:solidFill>
              </a:rPr>
              <a:t>Qiangzhou</a:t>
            </a:r>
            <a:r>
              <a:rPr lang="en-US" altLang="zh-CN" sz="1400" dirty="0">
                <a:solidFill>
                  <a:schemeClr val="tx1"/>
                </a:solidFill>
              </a:rPr>
              <a:t> Gao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gaoqiangzhou@huawei.com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>
                <a:solidFill>
                  <a:schemeClr val="tx1"/>
                </a:solidFill>
              </a:rPr>
              <a:t>Li Zhang (</a:t>
            </a:r>
            <a:r>
              <a:rPr lang="en-US" altLang="zh-CN" sz="1400" dirty="0">
                <a:solidFill>
                  <a:schemeClr val="tx1"/>
                </a:solidFill>
                <a:hlinkClick r:id="rId5"/>
              </a:rPr>
              <a:t>zhangli344@Huawei.com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500"/>
              </a:spcBef>
              <a:buSzTx/>
              <a:defRPr sz="2200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SzTx/>
              <a:defRPr sz="2200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SzTx/>
              <a:defRPr sz="2200"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2200"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  <a:defRPr sz="2400"/>
            </a:pPr>
            <a:r>
              <a:rPr lang="en-US" altLang="zh-CN" sz="1400" dirty="0"/>
              <a:t>Open Communities: </a:t>
            </a:r>
            <a:r>
              <a:rPr lang="en-US" altLang="zh-CN" sz="1400" dirty="0">
                <a:hlinkClick r:id="rId6"/>
              </a:rPr>
              <a:t>https://github.com/Satellite-Routing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ts val="500"/>
              </a:spcBef>
              <a:buSzTx/>
              <a:defRPr sz="2200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SzTx/>
              <a:defRPr sz="2200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1687" y="1099277"/>
            <a:ext cx="4102830" cy="282642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11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altLang="zh-CN" sz="1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2400"/>
            </a:pPr>
            <a:r>
              <a:rPr lang="en-US" altLang="zh-CN" sz="1600" dirty="0">
                <a:solidFill>
                  <a:schemeClr val="tx1"/>
                </a:solidFill>
              </a:rPr>
              <a:t>Team members(NJU):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 err="1">
                <a:solidFill>
                  <a:schemeClr val="tx1"/>
                </a:solidFill>
              </a:rPr>
              <a:t>Haibo</a:t>
            </a:r>
            <a:r>
              <a:rPr lang="en-US" altLang="zh-CN" sz="1400" dirty="0">
                <a:solidFill>
                  <a:schemeClr val="tx1"/>
                </a:solidFill>
              </a:rPr>
              <a:t> Zhou (</a:t>
            </a:r>
            <a:r>
              <a:rPr lang="en-US" altLang="zh-CN" sz="1400" dirty="0">
                <a:solidFill>
                  <a:schemeClr val="tx1"/>
                </a:solidFill>
                <a:hlinkClick r:id="rId7"/>
              </a:rPr>
              <a:t>haibozhou@nju.edu.cn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 err="1">
                <a:solidFill>
                  <a:schemeClr val="tx1"/>
                </a:solidFill>
              </a:rPr>
              <a:t>Xiaoyu</a:t>
            </a:r>
            <a:r>
              <a:rPr lang="en-US" altLang="zh-CN" sz="1400" dirty="0">
                <a:solidFill>
                  <a:schemeClr val="tx1"/>
                </a:solidFill>
              </a:rPr>
              <a:t> Liu (</a:t>
            </a:r>
            <a:r>
              <a:rPr lang="en-US" altLang="zh-CN" sz="1400" dirty="0">
                <a:solidFill>
                  <a:schemeClr val="tx1"/>
                </a:solidFill>
                <a:hlinkClick r:id="rId8"/>
              </a:rPr>
              <a:t>xyliu0119@163.com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>
                <a:solidFill>
                  <a:schemeClr val="tx1"/>
                </a:solidFill>
              </a:rPr>
              <a:t>Ting Ma (</a:t>
            </a:r>
            <a:r>
              <a:rPr lang="en-US" altLang="zh-CN" sz="1400" dirty="0">
                <a:solidFill>
                  <a:schemeClr val="tx1"/>
                </a:solidFill>
                <a:hlinkClick r:id="rId9"/>
              </a:rPr>
              <a:t>majiawan27@163.com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 err="1">
                <a:solidFill>
                  <a:schemeClr val="tx1"/>
                </a:solidFill>
              </a:rPr>
              <a:t>Zhixuan</a:t>
            </a:r>
            <a:r>
              <a:rPr lang="en-US" altLang="zh-CN" sz="1400" dirty="0">
                <a:solidFill>
                  <a:schemeClr val="tx1"/>
                </a:solidFill>
              </a:rPr>
              <a:t> Tang (</a:t>
            </a:r>
            <a:r>
              <a:rPr lang="en-US" altLang="zh-CN" sz="1400" dirty="0">
                <a:solidFill>
                  <a:schemeClr val="tx1"/>
                </a:solidFill>
                <a:hlinkClick r:id="rId10"/>
              </a:rPr>
              <a:t>zhixuantang@smail.nju.edu.cn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 sz="2200"/>
            </a:pPr>
            <a:r>
              <a:rPr lang="en-US" altLang="zh-CN" sz="1400" dirty="0" err="1">
                <a:solidFill>
                  <a:schemeClr val="tx1"/>
                </a:solidFill>
              </a:rPr>
              <a:t>Xiaohan</a:t>
            </a:r>
            <a:r>
              <a:rPr lang="en-US" altLang="zh-CN" sz="1400" dirty="0">
                <a:solidFill>
                  <a:schemeClr val="tx1"/>
                </a:solidFill>
              </a:rPr>
              <a:t> Qin (</a:t>
            </a:r>
            <a:r>
              <a:rPr lang="en-US" altLang="zh-CN" sz="1400" dirty="0">
                <a:solidFill>
                  <a:schemeClr val="tx1"/>
                </a:solidFill>
                <a:hlinkClick r:id="rId11"/>
              </a:rPr>
              <a:t>xhderemail@smail.nju.edu.cn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  <a:defRPr sz="2400"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  <a:defRPr sz="2400"/>
            </a:pPr>
            <a:endParaRPr lang="en-US" altLang="zh-CN" sz="1400" dirty="0"/>
          </a:p>
        </p:txBody>
      </p:sp>
      <p:sp>
        <p:nvSpPr>
          <p:cNvPr id="2" name="矩形 1"/>
          <p:cNvSpPr/>
          <p:nvPr/>
        </p:nvSpPr>
        <p:spPr>
          <a:xfrm>
            <a:off x="2326834" y="4750296"/>
            <a:ext cx="4490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IETF 110 Hackathon: Application-aware G-SRv6 networking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604</Words>
  <Application>Microsoft Office PowerPoint</Application>
  <PresentationFormat>全屏显示(16:9)</PresentationFormat>
  <Paragraphs>101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微软雅黑</vt:lpstr>
      <vt:lpstr>微软雅黑</vt:lpstr>
      <vt:lpstr>Arial</vt:lpstr>
      <vt:lpstr>Calibri</vt:lpstr>
      <vt:lpstr>Helvetica</vt:lpstr>
      <vt:lpstr>Times New Roman</vt:lpstr>
      <vt:lpstr>Wingdings</vt:lpstr>
      <vt:lpstr>Office Theme</vt:lpstr>
      <vt:lpstr>Office 主题</vt:lpstr>
      <vt:lpstr>     Satellite Network IETF 115 Hackathon</vt:lpstr>
      <vt:lpstr>Hackathon Plan</vt:lpstr>
      <vt:lpstr>Hackathon Development</vt:lpstr>
      <vt:lpstr>Hypatia Introduction</vt:lpstr>
      <vt:lpstr>Demo &amp; Result</vt:lpstr>
      <vt:lpstr>PowerPoint 演示文稿</vt:lpstr>
      <vt:lpstr>PowerPoint 演示文稿</vt:lpstr>
      <vt:lpstr>What we learned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Application-aware G-SRv6 networking</dc:title>
  <dc:creator>Mao</dc:creator>
  <cp:lastModifiedBy>zhangli (CE)</cp:lastModifiedBy>
  <cp:revision>327</cp:revision>
  <dcterms:modified xsi:type="dcterms:W3CDTF">2022-11-03T08:44:49Z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(3)cdsLpPD2j0p6Zzw7MNJqhQx1a70DzQbkdUe4e34R+u/6DwmuGboOMu1THH+mvBwL9Be23PLX
gXFpCW37uNT7F0GHBlJObwH2Vgzpm7z1QxEeE22vzBJA69Tlg7G4WwCpyksD5za4wVDVA30Y
yJhAVetPo5ggZCEs6jGeVvYtH92YRtlT+Xf1QtYfE5OcF6/fy2JTGZ/ykseXLfutM9lkgDke
12RH1rvhHRwbDSsrvt</vt:lpwstr>
  </property>
  <property fmtid="{D5CDD505-2E9C-101B-9397-08002B2CF9AE}" pid="3" name="_2015_ms_pID_7253431">
    <vt:lpwstr>C7LSQ3TC7tiXCSTMLLRanByBwleh8PGz33i87nDUhucRaNqsNFpswV
jzJ/N0qfmCStSo0lYZvpG3Yq3tqNwhuD80bEaRN2TR4nArkETS/2VfLl0sBTSOG2w+1PM8ws
Xue7v7+yVdZgrGzl59q+rV7FDi+PPinA/oUeFCrhddXZyFDAr/cwFgryOSM9hSjEaCjP1Mvq
R5m/1RW/1RMoM9KJRa2NeVk79rI5eidWG0EQ</vt:lpwstr>
  </property>
  <property fmtid="{D5CDD505-2E9C-101B-9397-08002B2CF9AE}" pid="4" name="_2015_ms_pID_7253432">
    <vt:lpwstr>SgOn0Lh2psd/j2VrLjff2cs=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1667205179</vt:lpwstr>
  </property>
</Properties>
</file>