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76B6E-F9A2-6C93-BD5E-79629E4C8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AFCA79-FE43-2B6F-2F2A-4E4DEC2DD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8E0A1-4BAE-0DFF-22B8-84971FB0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2A5BA1-2865-B9AB-38BA-9B6EEFA3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50DEAA-4C9B-51C8-DFEF-3EC6E1E2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CF171-621D-B7B5-7F83-EA11D70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A6AD29-8AE7-596E-555B-452B2F2D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62C5B-758D-5BEB-B82B-915B2BFD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B4A48-D75A-A803-89C2-3C3A5295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859FF-BF8F-8169-7A5D-1216289A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08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84C342-2F45-A3E8-0D08-C76D1505D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4105BA-FB14-E6B3-934B-F9A48D96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1E2B2-43FD-BB0D-9C9B-06B62D59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342DE-4584-2FE7-4AEF-65A39289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30234-4DC5-A29C-C980-575935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34757-5315-BAAD-1EEE-1B9DC978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F65A2-F1DE-355E-FB6B-41BFAED6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B0ED6-3CB7-EB79-9C14-579C939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BC488-120D-90EE-C6E6-35A40EAE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653F9-68EA-69E2-BC97-0702A0FB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84089-F82C-1EAF-4ED0-5DD16037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FC970-3682-EFBC-9B2E-12FB9436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C6D74-2203-4717-013B-C0F22BF0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B033F-6FBC-42A3-445E-A003D081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CBECF-53D0-C99D-0C7C-10AFB4B3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2436C-87E7-0E15-B134-6AACA9F3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66981-9737-344E-0C89-2A3BBEB3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92E081-8712-5DE3-A904-041D9C7E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27512F-CD52-0607-0C83-B97E6C36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A6D248-C627-8E7A-9053-206409FC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72081-2EDA-F47F-C18C-324C0564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9529C-853A-2AB1-7783-75959D86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3F01AC-52D9-A78A-0563-027F6214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D45009-40FE-B48E-A9BA-02E95A16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D103A0-C678-6E4A-AFC5-206A7C9E0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C0E000-05D6-33DC-AB99-3B120C183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5C82A6-573F-FF1D-0721-3D95443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7CF373-8CD6-EAD5-83ED-DB4B889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19A8B1-0278-DBEF-E6AD-2658A19A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8A4A-3D18-A760-C9C9-0531CFC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CAC9E8-59A7-3074-5DC5-21DE9846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757D7D-52DD-9FC8-CF6D-BF25BB87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18014B-CFAD-181D-F741-8A7FA93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7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E90A52-B9E6-64D7-7BE7-4DD45CE4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2EFFE-ABD9-3056-3C93-163E8BA6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B9FC4-6340-5B78-6410-EA4008FA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43494-4154-59A4-A434-4418B943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31940-6489-F1BA-4FD2-1ADBE4A5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8421D3-9499-821D-DCE3-D2306900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982094-9FDF-871B-98A0-BCA77C16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D4370A-3C21-5B4F-2339-FD66313C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B58C19-FE58-B1AF-34DE-2145263B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2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76646-A737-551A-E980-CDA38BA5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EDA13B-B6DB-F2CA-D7E3-4CDD4580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7C40AC-951B-BE67-7E74-8B087887A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94939-38B7-75E9-CC0D-579CE2A0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BD665-2CF6-4462-345D-EFD2FE8D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C9D046-14BD-B388-20A0-91528D93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0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986D3-2A61-FB2B-9A8B-B4D151D0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151B18-EE2D-2751-40E7-C26436E9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5F2F60-2850-3A99-3539-F65C01B92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005A0-C47F-4244-8E77-22DD7935319B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8CB8D-2B92-27D6-8E35-575E4BBD0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5BE25-F45B-F8CF-AC4F-60D0A16F3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78F0C-B519-46AD-BB9E-D5246C18E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5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53174-1482-B31B-51FC-9AC3CFCC7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App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B4D30-D41F-229C-B976-841877059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Serik Dinmukhammed</a:t>
            </a:r>
          </a:p>
          <a:p>
            <a:pPr algn="l"/>
            <a:r>
              <a:rPr lang="en-US" dirty="0"/>
              <a:t>22B030439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8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0A02A-ED25-C954-EBAE-9DB2371C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809D6-88B1-39CF-3470-1C94E33B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AA77DB-1BB0-88A3-C8E9-C855CF74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2" y="0"/>
            <a:ext cx="11614422" cy="60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33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Тема Office</vt:lpstr>
      <vt:lpstr>Weather App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 </dc:title>
  <dc:creator>Dinmukhammed Serik</dc:creator>
  <cp:lastModifiedBy>Dinmukhammed Serik</cp:lastModifiedBy>
  <cp:revision>1</cp:revision>
  <dcterms:created xsi:type="dcterms:W3CDTF">2024-04-26T10:59:38Z</dcterms:created>
  <dcterms:modified xsi:type="dcterms:W3CDTF">2024-04-26T11:05:53Z</dcterms:modified>
</cp:coreProperties>
</file>