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4BB7D-4ED4-5657-5913-198F47E2D097}" v="204" dt="2024-11-06T20:59:00.072"/>
    <p1510:client id="{3C64D0CD-E28A-15FE-AC43-CCBE93DBB4D7}" v="840" dt="2024-11-06T19:48:36.889"/>
    <p1510:client id="{3C6B3678-68E6-ED7A-3E02-A20D933253C9}" v="333" dt="2024-11-06T20:14:20.460"/>
    <p1510:client id="{650A0BAC-868F-55F6-2C0D-F9E187BFB79C}" v="409" dt="2024-11-06T19:05:3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43468" y="2449303"/>
            <a:ext cx="4620584" cy="207236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tr-TR" b="1" err="1">
                <a:latin typeface="Aptos Display"/>
                <a:ea typeface="Segoe UI Black"/>
                <a:cs typeface="Arial"/>
              </a:rPr>
              <a:t>Github</a:t>
            </a:r>
            <a:r>
              <a:rPr lang="tr-TR" b="1" dirty="0">
                <a:latin typeface="Aptos Display"/>
                <a:ea typeface="Segoe UI Black"/>
                <a:cs typeface="Arial"/>
              </a:rPr>
              <a:t> User </a:t>
            </a:r>
            <a:r>
              <a:rPr lang="tr-TR" b="1" err="1">
                <a:latin typeface="Aptos Display"/>
                <a:ea typeface="Segoe UI Black"/>
                <a:cs typeface="Arial"/>
              </a:rPr>
              <a:t>Analytics</a:t>
            </a:r>
            <a:endParaRPr lang="tr-TR" b="1">
              <a:latin typeface="Aptos Display"/>
              <a:ea typeface="Segoe UI Black"/>
              <a:cs typeface="Arial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1088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sz="1500" b="1" dirty="0">
                <a:solidFill>
                  <a:srgbClr val="0078D4"/>
                </a:solidFill>
                <a:latin typeface="Aptos Display"/>
                <a:cs typeface="Arial"/>
              </a:rPr>
              <a:t>Emirhan Sevimli - (</a:t>
            </a:r>
            <a:r>
              <a:rPr lang="tr-TR" sz="1500" b="1" err="1">
                <a:solidFill>
                  <a:srgbClr val="0078D4"/>
                </a:solidFill>
                <a:latin typeface="Aptos Display"/>
                <a:cs typeface="Arial"/>
              </a:rPr>
              <a:t>Scrum</a:t>
            </a:r>
            <a:r>
              <a:rPr lang="tr-TR" sz="1500" b="1" dirty="0">
                <a:solidFill>
                  <a:srgbClr val="0078D4"/>
                </a:solidFill>
                <a:latin typeface="Aptos Display"/>
                <a:cs typeface="Arial"/>
              </a:rPr>
              <a:t> Master- Database Manager)</a:t>
            </a:r>
          </a:p>
          <a:p>
            <a:pPr algn="l"/>
            <a:r>
              <a:rPr lang="tr-TR" sz="1500" b="1" dirty="0">
                <a:solidFill>
                  <a:srgbClr val="0078D4"/>
                </a:solidFill>
                <a:latin typeface="Aptos Display"/>
                <a:cs typeface="Arial"/>
              </a:rPr>
              <a:t>Yunus Fırat- (</a:t>
            </a:r>
            <a:r>
              <a:rPr lang="tr-TR" sz="1500" b="1" err="1">
                <a:solidFill>
                  <a:srgbClr val="0078D4"/>
                </a:solidFill>
                <a:latin typeface="Aptos Display"/>
                <a:cs typeface="Arial"/>
              </a:rPr>
              <a:t>Backend</a:t>
            </a:r>
            <a:r>
              <a:rPr lang="tr-TR" sz="1500" b="1" dirty="0">
                <a:solidFill>
                  <a:srgbClr val="0078D4"/>
                </a:solidFill>
                <a:latin typeface="Aptos Display"/>
                <a:cs typeface="Arial"/>
              </a:rPr>
              <a:t> Developer – Database Designer)</a:t>
            </a:r>
          </a:p>
          <a:p>
            <a:pPr algn="l"/>
            <a:r>
              <a:rPr lang="tr-TR" sz="1500" b="1" dirty="0">
                <a:solidFill>
                  <a:srgbClr val="0078D4"/>
                </a:solidFill>
                <a:latin typeface="Aptos Display"/>
                <a:cs typeface="Arial"/>
              </a:rPr>
              <a:t>İbrahim </a:t>
            </a:r>
            <a:r>
              <a:rPr lang="tr-TR" sz="1500" b="1" err="1">
                <a:solidFill>
                  <a:srgbClr val="0078D4"/>
                </a:solidFill>
                <a:latin typeface="Aptos Display"/>
                <a:cs typeface="Arial"/>
              </a:rPr>
              <a:t>Neddef</a:t>
            </a:r>
            <a:r>
              <a:rPr lang="tr-TR" sz="1500" b="1" dirty="0">
                <a:solidFill>
                  <a:srgbClr val="0078D4"/>
                </a:solidFill>
                <a:latin typeface="Aptos Display"/>
                <a:cs typeface="Arial"/>
              </a:rPr>
              <a:t> (Software Designer)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57" b="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847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82F395A-1523-D117-DA78-642CAF63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latin typeface="+mj-lt"/>
                <a:ea typeface="+mj-ea"/>
                <a:cs typeface="+mj-cs"/>
              </a:rPr>
              <a:t>Projenin</a:t>
            </a:r>
            <a:r>
              <a:rPr lang="en-US" sz="5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latin typeface="+mj-lt"/>
                <a:ea typeface="+mj-ea"/>
                <a:cs typeface="+mj-cs"/>
              </a:rPr>
              <a:t>Yeniden</a:t>
            </a:r>
            <a:r>
              <a:rPr lang="en-US" sz="5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latin typeface="+mj-lt"/>
                <a:ea typeface="+mj-ea"/>
                <a:cs typeface="+mj-cs"/>
              </a:rPr>
              <a:t>Yapılandırılması</a:t>
            </a:r>
            <a:r>
              <a:rPr lang="en-US" sz="5200" kern="1200" dirty="0">
                <a:latin typeface="+mj-lt"/>
                <a:ea typeface="+mj-ea"/>
                <a:cs typeface="+mj-cs"/>
              </a:rPr>
              <a:t> </a:t>
            </a:r>
            <a:endParaRPr lang="en-US" sz="5200" kern="1200" dirty="0">
              <a:latin typeface="+mj-l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95C157C-0C7F-4649-69EF-FC391A535E59}"/>
              </a:ext>
            </a:extLst>
          </p:cNvPr>
          <p:cNvSpPr txBox="1"/>
          <p:nvPr/>
        </p:nvSpPr>
        <p:spPr>
          <a:xfrm>
            <a:off x="703598" y="5561024"/>
            <a:ext cx="38900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err="1">
                <a:solidFill>
                  <a:srgbClr val="0078D4"/>
                </a:solidFill>
              </a:rPr>
              <a:t>Github</a:t>
            </a:r>
            <a:r>
              <a:rPr lang="tr-TR" b="1" dirty="0">
                <a:solidFill>
                  <a:srgbClr val="0078D4"/>
                </a:solidFill>
              </a:rPr>
              <a:t> Türkiye Raporu (Değiştirildi) </a:t>
            </a:r>
          </a:p>
          <a:p>
            <a:r>
              <a:rPr lang="tr-TR" b="1" err="1">
                <a:solidFill>
                  <a:srgbClr val="0078D4"/>
                </a:solidFill>
              </a:rPr>
              <a:t>Github</a:t>
            </a:r>
            <a:r>
              <a:rPr lang="tr-TR" b="1" dirty="0">
                <a:solidFill>
                  <a:srgbClr val="0078D4"/>
                </a:solidFill>
              </a:rPr>
              <a:t> Kullanıcı Analizi (Yeni Proje)</a:t>
            </a:r>
          </a:p>
        </p:txBody>
      </p:sp>
    </p:spTree>
    <p:extLst>
      <p:ext uri="{BB962C8B-B14F-4D97-AF65-F5344CB8AC3E}">
        <p14:creationId xmlns:p14="http://schemas.microsoft.com/office/powerpoint/2010/main" val="15472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tr-TR" dirty="0"/>
              <a:t>Bu Hafta Neler Yaptık?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tr-TR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Proje ile ilgili yeni fikirler ve yeni yapılanmalar</a:t>
            </a:r>
          </a:p>
          <a:p>
            <a:r>
              <a:rPr lang="tr-TR" sz="2000" dirty="0" err="1">
                <a:ea typeface="+mn-lt"/>
                <a:cs typeface="+mn-lt"/>
              </a:rPr>
              <a:t>Github</a:t>
            </a:r>
            <a:r>
              <a:rPr lang="tr-TR" sz="2000" dirty="0">
                <a:ea typeface="+mn-lt"/>
                <a:cs typeface="+mn-lt"/>
              </a:rPr>
              <a:t> API İnceleme ve </a:t>
            </a:r>
            <a:r>
              <a:rPr lang="tr-TR" sz="2000" dirty="0" err="1">
                <a:ea typeface="+mn-lt"/>
                <a:cs typeface="+mn-lt"/>
              </a:rPr>
              <a:t>Token</a:t>
            </a:r>
            <a:r>
              <a:rPr lang="tr-TR" sz="2000" dirty="0">
                <a:ea typeface="+mn-lt"/>
                <a:cs typeface="+mn-lt"/>
              </a:rPr>
              <a:t> Alımı ve Node.js, Express.js Kurulumu</a:t>
            </a:r>
            <a:endParaRPr lang="tr-TR"/>
          </a:p>
          <a:p>
            <a:pPr marL="285750" indent="-285750">
              <a:buFont typeface="Arial,Sans-Serif" panose="020B0604020202020204" pitchFamily="34" charset="0"/>
            </a:pPr>
            <a:r>
              <a:rPr lang="tr-TR" sz="2000" dirty="0" err="1">
                <a:ea typeface="+mn-lt"/>
                <a:cs typeface="+mn-lt"/>
              </a:rPr>
              <a:t>Ilk</a:t>
            </a:r>
            <a:r>
              <a:rPr lang="tr-TR" sz="2000" dirty="0">
                <a:ea typeface="+mn-lt"/>
                <a:cs typeface="+mn-lt"/>
              </a:rPr>
              <a:t> Veri Çekme Denemesi ve Dinamik Web Sitesinin Kurulumu</a:t>
            </a:r>
          </a:p>
          <a:p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PostgreSQL</a:t>
            </a:r>
            <a:r>
              <a:rPr lang="tr-TR" sz="2000" dirty="0">
                <a:ea typeface="+mn-lt"/>
                <a:cs typeface="+mn-lt"/>
              </a:rPr>
              <a:t> Kurulumu ve </a:t>
            </a:r>
            <a:r>
              <a:rPr lang="tr-TR" sz="2000" dirty="0" err="1">
                <a:ea typeface="+mn-lt"/>
                <a:cs typeface="+mn-lt"/>
              </a:rPr>
              <a:t>Veritabanı</a:t>
            </a:r>
            <a:r>
              <a:rPr lang="tr-TR" sz="2000" dirty="0">
                <a:ea typeface="+mn-lt"/>
                <a:cs typeface="+mn-lt"/>
              </a:rPr>
              <a:t> Tasarımı</a:t>
            </a:r>
            <a:endParaRPr lang="tr-TR" dirty="0"/>
          </a:p>
          <a:p>
            <a:pPr marL="285750" indent="-285750">
              <a:buFont typeface="Arial,Sans-Serif" panose="020B0604020202020204" pitchFamily="34" charset="0"/>
            </a:pPr>
            <a:r>
              <a:rPr lang="tr-TR" sz="2000" dirty="0" err="1"/>
              <a:t>PostgreSQL</a:t>
            </a:r>
            <a:r>
              <a:rPr lang="tr-TR" sz="2000" dirty="0"/>
              <a:t> içerisinde tablolar oluşturma ve tablolar arası ilişkilendirme</a:t>
            </a:r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230153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1B0E77-E216-5D82-8216-994A733E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tr-TR" dirty="0"/>
              <a:t>Node.js İle </a:t>
            </a:r>
            <a:r>
              <a:rPr lang="tr-TR" dirty="0" err="1"/>
              <a:t>Github</a:t>
            </a:r>
            <a:r>
              <a:rPr lang="tr-TR" dirty="0"/>
              <a:t> API Verisi Çekme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063418-4339-7375-E2CF-0E36ABB06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Bilgisayarımıza</a:t>
            </a:r>
            <a:r>
              <a:rPr lang="en-US" sz="2000" dirty="0"/>
              <a:t> Node.js </a:t>
            </a:r>
            <a:r>
              <a:rPr lang="en-US" sz="2000" dirty="0" err="1"/>
              <a:t>kurulumu</a:t>
            </a:r>
            <a:r>
              <a:rPr lang="en-US" sz="2000" dirty="0"/>
              <a:t> </a:t>
            </a:r>
            <a:r>
              <a:rPr lang="en-US" sz="2000" dirty="0" err="1"/>
              <a:t>yaptık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 </a:t>
            </a:r>
            <a:r>
              <a:rPr lang="en-US" sz="2000" dirty="0" err="1"/>
              <a:t>axios</a:t>
            </a:r>
            <a:r>
              <a:rPr lang="en-US" sz="2000" dirty="0"/>
              <a:t> &amp; express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frameworkleri</a:t>
            </a:r>
            <a:r>
              <a:rPr lang="en-US" sz="2000" dirty="0"/>
              <a:t> </a:t>
            </a: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aracılığı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json</a:t>
            </a:r>
            <a:r>
              <a:rPr lang="en-US" sz="2000" dirty="0"/>
              <a:t> </a:t>
            </a:r>
            <a:r>
              <a:rPr lang="en-US" sz="2000" dirty="0" err="1"/>
              <a:t>dosyamıza</a:t>
            </a:r>
            <a:r>
              <a:rPr lang="en-US" sz="2000" dirty="0"/>
              <a:t> </a:t>
            </a:r>
            <a:r>
              <a:rPr lang="en-US" sz="2000" dirty="0" err="1"/>
              <a:t>yükledik</a:t>
            </a:r>
            <a:r>
              <a:rPr lang="en-US" sz="2000" dirty="0"/>
              <a:t>.</a:t>
            </a:r>
          </a:p>
          <a:p>
            <a:r>
              <a:rPr lang="en-US" sz="2000" dirty="0"/>
              <a:t>Daha </a:t>
            </a:r>
            <a:r>
              <a:rPr lang="en-US" sz="2000" dirty="0" err="1"/>
              <a:t>sonra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err="1"/>
              <a:t>api</a:t>
            </a:r>
            <a:r>
              <a:rPr lang="en-US" sz="2000" dirty="0"/>
              <a:t> </a:t>
            </a:r>
            <a:r>
              <a:rPr lang="en-US" sz="2000" dirty="0" err="1"/>
              <a:t>adresinden</a:t>
            </a:r>
            <a:r>
              <a:rPr lang="en-US" sz="2000" dirty="0"/>
              <a:t> </a:t>
            </a:r>
            <a:r>
              <a:rPr lang="en-US" sz="2000" dirty="0" err="1"/>
              <a:t>verilerimizi</a:t>
            </a:r>
            <a:r>
              <a:rPr lang="en-US" sz="2000" dirty="0"/>
              <a:t> </a:t>
            </a:r>
            <a:r>
              <a:rPr lang="en-US" sz="2000" dirty="0" err="1"/>
              <a:t>çektik</a:t>
            </a:r>
            <a:r>
              <a:rPr lang="en-US" sz="2000" dirty="0"/>
              <a:t>, node app.js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terminalde</a:t>
            </a:r>
            <a:r>
              <a:rPr lang="en-US" sz="2000" dirty="0"/>
              <a:t> localhost u </a:t>
            </a:r>
            <a:r>
              <a:rPr lang="en-US" sz="2000" dirty="0" err="1"/>
              <a:t>çalıştırdık</a:t>
            </a:r>
            <a:r>
              <a:rPr lang="en-US" sz="2000" dirty="0"/>
              <a:t>.</a:t>
            </a:r>
          </a:p>
          <a:p>
            <a:r>
              <a:rPr lang="en-US" sz="2000" dirty="0"/>
              <a:t>İndex.html e DOM </a:t>
            </a:r>
            <a:r>
              <a:rPr lang="en-US" sz="2000" dirty="0" err="1"/>
              <a:t>işlemi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verilerimizi</a:t>
            </a:r>
            <a:r>
              <a:rPr lang="en-US" sz="2000" dirty="0"/>
              <a:t> </a:t>
            </a:r>
            <a:r>
              <a:rPr lang="en-US" sz="2000" dirty="0" err="1"/>
              <a:t>bağladık</a:t>
            </a:r>
            <a:r>
              <a:rPr lang="en-US" sz="2000" dirty="0"/>
              <a:t>.</a:t>
            </a:r>
          </a:p>
          <a:p>
            <a:r>
              <a:rPr lang="en-US" sz="2000" dirty="0"/>
              <a:t>İlk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çekme</a:t>
            </a:r>
            <a:r>
              <a:rPr lang="en-US" sz="2000" dirty="0"/>
              <a:t> </a:t>
            </a:r>
            <a:r>
              <a:rPr lang="en-US" sz="2000" dirty="0" err="1"/>
              <a:t>işlemini</a:t>
            </a:r>
            <a:r>
              <a:rPr lang="en-US" sz="2000" dirty="0"/>
              <a:t> </a:t>
            </a:r>
            <a:r>
              <a:rPr lang="en-US" sz="2000" dirty="0" err="1"/>
              <a:t>başarıyla</a:t>
            </a:r>
            <a:r>
              <a:rPr lang="en-US" sz="2000" dirty="0"/>
              <a:t> </a:t>
            </a:r>
            <a:r>
              <a:rPr lang="en-US" sz="2000" dirty="0" err="1"/>
              <a:t>gerçekleştirdik</a:t>
            </a:r>
            <a:r>
              <a:rPr lang="en-US" sz="2000" dirty="0"/>
              <a:t>. </a:t>
            </a:r>
          </a:p>
          <a:p>
            <a:endParaRPr lang="tr-TR" sz="2000"/>
          </a:p>
        </p:txBody>
      </p:sp>
      <p:pic>
        <p:nvPicPr>
          <p:cNvPr id="4" name="İçerik Yer Tutucusu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2480C8D9-B5F3-6529-A533-FBC462C3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6" r="4562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02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0E3A5C-432A-45A0-C7C7-7BCED59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tr-TR" sz="4100" dirty="0" err="1">
                <a:ea typeface="+mj-lt"/>
                <a:cs typeface="+mj-lt"/>
              </a:rPr>
              <a:t>PostgreSQL</a:t>
            </a:r>
            <a:r>
              <a:rPr lang="tr-TR" sz="4100" dirty="0">
                <a:ea typeface="+mj-lt"/>
                <a:cs typeface="+mj-lt"/>
              </a:rPr>
              <a:t> Kurulumu ve </a:t>
            </a:r>
            <a:r>
              <a:rPr lang="tr-TR" sz="4100" dirty="0" err="1">
                <a:ea typeface="+mj-lt"/>
                <a:cs typeface="+mj-lt"/>
              </a:rPr>
              <a:t>Veritabanı</a:t>
            </a:r>
            <a:r>
              <a:rPr lang="tr-TR" sz="4100" dirty="0">
                <a:ea typeface="+mj-lt"/>
                <a:cs typeface="+mj-lt"/>
              </a:rPr>
              <a:t> Tasarımı</a:t>
            </a:r>
            <a:endParaRPr lang="tr-TR" sz="4100" dirty="0"/>
          </a:p>
        </p:txBody>
      </p:sp>
      <p:pic>
        <p:nvPicPr>
          <p:cNvPr id="4" name="İçerik Yer Tutucusu 3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F3A0CC94-26AE-F731-6635-01C71904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2" r="39577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574B4-5EEB-F4AE-904F-A1D7A10F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PostgreSQL </a:t>
            </a:r>
            <a:r>
              <a:rPr lang="en-US" sz="2000"/>
              <a:t>kurulumunu</a:t>
            </a:r>
            <a:r>
              <a:rPr lang="en-US" sz="2000" dirty="0"/>
              <a:t> </a:t>
            </a:r>
            <a:r>
              <a:rPr lang="en-US" sz="2000"/>
              <a:t>yaptık</a:t>
            </a:r>
            <a:r>
              <a:rPr lang="en-US" sz="2000" dirty="0"/>
              <a:t> </a:t>
            </a:r>
            <a:r>
              <a:rPr lang="en-US" sz="2000"/>
              <a:t>ve</a:t>
            </a:r>
            <a:r>
              <a:rPr lang="en-US" sz="2000" dirty="0"/>
              <a:t> </a:t>
            </a:r>
            <a:r>
              <a:rPr lang="en-US" sz="2000"/>
              <a:t>temel</a:t>
            </a:r>
            <a:r>
              <a:rPr lang="en-US" sz="2000" dirty="0"/>
              <a:t> </a:t>
            </a:r>
            <a:r>
              <a:rPr lang="en-US" sz="2000"/>
              <a:t>tablolarımızı</a:t>
            </a:r>
            <a:r>
              <a:rPr lang="en-US" sz="2000" dirty="0"/>
              <a:t> </a:t>
            </a:r>
            <a:r>
              <a:rPr lang="en-US" sz="2000"/>
              <a:t>oluşturduk</a:t>
            </a:r>
            <a:endParaRPr lang="en-US" sz="2000" dirty="0"/>
          </a:p>
          <a:p>
            <a:r>
              <a:rPr lang="en-US" sz="2000" dirty="0"/>
              <a:t>Basic SQL </a:t>
            </a:r>
            <a:r>
              <a:rPr lang="en-US" sz="2000" dirty="0" err="1"/>
              <a:t>komutları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tablolarımızda</a:t>
            </a:r>
            <a:r>
              <a:rPr lang="en-US" sz="2000" dirty="0"/>
              <a:t> </a:t>
            </a:r>
            <a:r>
              <a:rPr lang="en-US" sz="2000" dirty="0" err="1"/>
              <a:t>işlemler</a:t>
            </a:r>
            <a:r>
              <a:rPr lang="en-US" sz="2000" dirty="0"/>
              <a:t> </a:t>
            </a:r>
            <a:r>
              <a:rPr lang="en-US" sz="2000" dirty="0" err="1"/>
              <a:t>gerçekleştirdik</a:t>
            </a:r>
          </a:p>
          <a:p>
            <a:r>
              <a:rPr lang="en-US" sz="2000" dirty="0"/>
              <a:t>Veri </a:t>
            </a:r>
            <a:r>
              <a:rPr lang="en-US" sz="2000"/>
              <a:t>çekme</a:t>
            </a:r>
            <a:r>
              <a:rPr lang="en-US" sz="2000" dirty="0"/>
              <a:t> </a:t>
            </a:r>
            <a:r>
              <a:rPr lang="en-US" sz="2000"/>
              <a:t>ve</a:t>
            </a:r>
            <a:r>
              <a:rPr lang="en-US" sz="2000" dirty="0"/>
              <a:t> </a:t>
            </a:r>
            <a:r>
              <a:rPr lang="en-US" sz="2000"/>
              <a:t>sorgular</a:t>
            </a:r>
            <a:r>
              <a:rPr lang="en-US" sz="2000" dirty="0"/>
              <a:t> </a:t>
            </a:r>
            <a:r>
              <a:rPr lang="en-US" sz="2000"/>
              <a:t>için</a:t>
            </a:r>
            <a:r>
              <a:rPr lang="en-US" sz="2000" dirty="0"/>
              <a:t> </a:t>
            </a:r>
            <a:r>
              <a:rPr lang="en-US" sz="2000"/>
              <a:t>tablolar</a:t>
            </a:r>
            <a:r>
              <a:rPr lang="en-US" sz="2000" dirty="0"/>
              <a:t> </a:t>
            </a:r>
            <a:r>
              <a:rPr lang="en-US" sz="2000"/>
              <a:t>arasındaki</a:t>
            </a:r>
            <a:r>
              <a:rPr lang="en-US" sz="2000" dirty="0"/>
              <a:t> </a:t>
            </a:r>
            <a:r>
              <a:rPr lang="en-US" sz="2000"/>
              <a:t>ilişkileri</a:t>
            </a:r>
            <a:r>
              <a:rPr lang="en-US" sz="2000" dirty="0"/>
              <a:t> </a:t>
            </a:r>
            <a:r>
              <a:rPr lang="en-US" sz="2000"/>
              <a:t>kurduk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29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Github User Analytics</vt:lpstr>
      <vt:lpstr>Projenin Yeniden Yapılandırılması </vt:lpstr>
      <vt:lpstr>Bu Hafta Neler Yaptık?</vt:lpstr>
      <vt:lpstr>Node.js İle Github API Verisi Çekme</vt:lpstr>
      <vt:lpstr>PostgreSQL Kurulumu ve Veritabanı Tasarımı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261</cp:revision>
  <dcterms:created xsi:type="dcterms:W3CDTF">2024-11-06T18:49:44Z</dcterms:created>
  <dcterms:modified xsi:type="dcterms:W3CDTF">2024-11-06T21:06:04Z</dcterms:modified>
</cp:coreProperties>
</file>