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0" r:id="rId3"/>
    <p:sldId id="313" r:id="rId4"/>
    <p:sldId id="312" r:id="rId5"/>
    <p:sldId id="315" r:id="rId6"/>
    <p:sldId id="293" r:id="rId7"/>
    <p:sldId id="297" r:id="rId8"/>
    <p:sldId id="298" r:id="rId9"/>
    <p:sldId id="299" r:id="rId10"/>
    <p:sldId id="306" r:id="rId11"/>
    <p:sldId id="314" r:id="rId12"/>
    <p:sldId id="307" r:id="rId13"/>
    <p:sldId id="308" r:id="rId14"/>
    <p:sldId id="303" r:id="rId15"/>
    <p:sldId id="304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ender Singh Sorout" initials="SSS" lastIdx="2" clrIdx="0">
    <p:extLst>
      <p:ext uri="{19B8F6BF-5375-455C-9EA6-DF929625EA0E}">
        <p15:presenceInfo xmlns:p15="http://schemas.microsoft.com/office/powerpoint/2012/main" userId="Satender Singh Sorou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9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4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5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1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A042-90B5-4E93-B881-5E2DE5F2014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557B-82EF-47BE-B6AD-75D3C5BDF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Monolithic Architecture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31925"/>
            <a:ext cx="10515600" cy="1031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entire application is built as a single, unified unit, where all the components are tightly integrated. The entire application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one codebase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Imagine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monolithic exam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where all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functionalities such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quiz, questions, result and report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bundled together in a single Java application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70" y="3581275"/>
            <a:ext cx="7863150" cy="28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7" y="1099127"/>
            <a:ext cx="10515600" cy="1062182"/>
          </a:xfrm>
        </p:spPr>
        <p:txBody>
          <a:bodyPr>
            <a:normAutofit/>
          </a:bodyPr>
          <a:lstStyle/>
          <a:p>
            <a:pPr fontAlgn="base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Feign, calling another service requires writing manual REST API calls.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With Feign, it’s as simple as defining an interface!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2697" y="351325"/>
            <a:ext cx="10515600" cy="654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Feign Client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54" y="2245506"/>
            <a:ext cx="8920686" cy="37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7" y="1099127"/>
            <a:ext cx="10515600" cy="1062182"/>
          </a:xfrm>
        </p:spPr>
        <p:txBody>
          <a:bodyPr>
            <a:normAutofit/>
          </a:bodyPr>
          <a:lstStyle/>
          <a:p>
            <a:pPr fontAlgn="base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66" y="933942"/>
            <a:ext cx="11338560" cy="316671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sz="18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RestTemplate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1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RestTemplate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restTemplate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RestTemplate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 fontAlgn="base">
              <a:buNone/>
            </a:pP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ResponseEntity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&lt;User&gt; response = </a:t>
            </a: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restTemplate.getForEntity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("http://USER-SERVICE/users/1", </a:t>
            </a: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User.class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buNone/>
            </a:pPr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response.getBody</a:t>
            </a:r>
            <a:r>
              <a:rPr lang="en-IN" sz="1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 fontAlgn="base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Feign </a:t>
            </a:r>
            <a:r>
              <a:rPr lang="en-IN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-&gt; 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Feign automatically finds `QUESTION-SERVICE` and calls the correct API</a:t>
            </a:r>
            <a:r>
              <a:rPr lang="en-IN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FeignClient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("QUESTION-SERVICE")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QuizInterface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I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GetMapping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("question/generate")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ResponseEntity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&lt;List&lt;Integer&gt;&gt; 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getQuestionsForQuiz</a:t>
            </a:r>
            <a:endParaRPr lang="en-I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(@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RequestParam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categoryName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RequestParam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Integer </a:t>
            </a:r>
            <a:r>
              <a:rPr lang="en-I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numQuestions</a:t>
            </a:r>
            <a:r>
              <a:rPr lang="en-I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marL="0" indent="0" fontAlgn="base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75" y="3302644"/>
            <a:ext cx="9767303" cy="2732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75" y="607653"/>
            <a:ext cx="8593021" cy="21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905"/>
            <a:ext cx="10760242" cy="507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act as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single entry point for client requests and managing communication between clients and multiple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Why API Gateway?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✔ Centralized authentication &amp; security (JWT, OAuth2)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✔ Load balancing &amp; request routing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✔ Single entry point for all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Without API Gateway:  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Clients must call services directly (e.g. `http://user-service:8081/users`)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exposes internal service details.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With API Gateway: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Clients only call one URL (`http://api-gateway/users`).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API Gateway forwards the request to the right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0249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84933" y="985887"/>
            <a:ext cx="7190071" cy="2613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33" y="3838366"/>
            <a:ext cx="7190071" cy="2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1" y="4996873"/>
            <a:ext cx="11069053" cy="1570083"/>
          </a:xfrm>
        </p:spPr>
        <p:txBody>
          <a:bodyPr>
            <a:noAutofit/>
          </a:bodyPr>
          <a:lstStyle/>
          <a:p>
            <a:pPr fontAlgn="base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✔ 	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are a set of small and independent services.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✔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Eureka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Server registers all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   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✔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Feign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Client calls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dynamically via Eureka.  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✔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API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Gateway handles all client requests and forwards them to the correct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64446" y="299794"/>
            <a:ext cx="10515600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Everything Works Together: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itHub - alchimya/micro-node-service-registry-lib: An utility library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00" y="884747"/>
            <a:ext cx="8383100" cy="4202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4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9818"/>
            <a:ext cx="10515600" cy="430414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2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Tight coupling of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one service is down, other service also got affected.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one service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planned to redeploy, other also got affected.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 locking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Codebase become complex as project scale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25"/>
            <a:ext cx="10999356" cy="103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collection of small,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loosely coupled services. Each service corresponds to a specific business functionality and can be developed, deployed, and scaled independently.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97" y="2803525"/>
            <a:ext cx="8316227" cy="35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43214"/>
            <a:ext cx="896031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Responsibility Principle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Loose Coupling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 Data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Diversity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Deployment and Scaling</a:t>
            </a: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64" y="240145"/>
            <a:ext cx="11776363" cy="6059055"/>
          </a:xfrm>
        </p:spPr>
        <p:txBody>
          <a:bodyPr>
            <a:normAutofit/>
          </a:bodyPr>
          <a:lstStyle/>
          <a:p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There are two main types of communication: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1. Synchronous Communication (Direct Request-Response)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service sends a request, and another service responds immediately.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Example: Service A asks Service B for customer details and Service B responds with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data.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REST API using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RestTemplate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(Manual HTTP calls)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Feign Client (Simpler way to call other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2. Asynchronous Communication (Event-Driven Messaging) 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don’t wait for an immediate response. Instead, they send a message and continue working.  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When an order is placed, a message is sent to a queue, and another service (like Payment Service) picks it up when it's ready.  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Methods: 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Kafka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(Messaging Queue)</a:t>
            </a:r>
          </a:p>
        </p:txBody>
      </p:sp>
    </p:spTree>
    <p:extLst>
      <p:ext uri="{BB962C8B-B14F-4D97-AF65-F5344CB8AC3E}">
        <p14:creationId xmlns:p14="http://schemas.microsoft.com/office/powerpoint/2010/main" val="11023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41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dependency is added in every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084" y="1690688"/>
            <a:ext cx="9642764" cy="40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019" y="471638"/>
            <a:ext cx="10196362" cy="712269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Creating a service registry</a:t>
            </a:r>
            <a:r>
              <a:rPr lang="en-IN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92430" y="3436219"/>
            <a:ext cx="6670307" cy="28523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3018" y="2167336"/>
            <a:ext cx="10196363" cy="1268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Eureka Works: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Each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registers itself with Eureka.  </a:t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When one service needs another, it asks Eureka instead of using a fixed URL.  </a:t>
            </a:r>
            <a:b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019" y="1318660"/>
            <a:ext cx="10196362" cy="7139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Think of Eureka Server as a phone directory for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Instead of hardcoding service addresses, Eureka dynamically manages them.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49" y="2656571"/>
            <a:ext cx="7021533" cy="1969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14" y="5045643"/>
            <a:ext cx="7180446" cy="149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49" y="510140"/>
            <a:ext cx="7021533" cy="21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409" y="938695"/>
            <a:ext cx="9452009" cy="50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306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Monolithic Architecture</vt:lpstr>
      <vt:lpstr>Disadvantage </vt:lpstr>
      <vt:lpstr>Microservices Architecture</vt:lpstr>
      <vt:lpstr>Advantages</vt:lpstr>
      <vt:lpstr>There are two main types of communication:   1. Synchronous Communication (Direct Request-Response)   One service sends a request, and another service responds immediately.   Example: Service A asks Service B for customer details and Service B responds with the data.    Common Methods: REST API using RestTemplate (Manual HTTP calls) Feign Client (Simpler way to call other microservices)     2. Asynchronous Communication (Event-Driven Messaging)      Services don’t wait for an immediate response. Instead, they send a message and continue working.   Example: When an order is placed, a message is sent to a queue, and another service (like Payment Service) picks it up when it's ready.    Common Methods:  Kafka / RabbitMQ (Messaging Queue)</vt:lpstr>
      <vt:lpstr>Following dependency is added in every microservices project </vt:lpstr>
      <vt:lpstr>Creating a service registry:</vt:lpstr>
      <vt:lpstr>PowerPoint Presentation</vt:lpstr>
      <vt:lpstr>PowerPoint Presentation</vt:lpstr>
      <vt:lpstr>Without Feign, calling another service requires writing manual REST API calls.   With Feign, it’s as simple as defining an interface!   </vt:lpstr>
      <vt:lpstr>  </vt:lpstr>
      <vt:lpstr>PowerPoint Presentation</vt:lpstr>
      <vt:lpstr>API Gateway</vt:lpstr>
      <vt:lpstr>PowerPoint Presentation</vt:lpstr>
      <vt:lpstr>✔  Microservices are a set of small and independent services. ✔  Eureka Server registers all microservices.    ✔  Feign Client calls microservices dynamically via Eureka.   ✔  API Gateway handles all client requests and forwards them to the correct microservice. 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Satender Singh Sorout</dc:creator>
  <cp:lastModifiedBy>Satender Singh Sorout</cp:lastModifiedBy>
  <cp:revision>114</cp:revision>
  <dcterms:created xsi:type="dcterms:W3CDTF">2025-02-10T14:15:07Z</dcterms:created>
  <dcterms:modified xsi:type="dcterms:W3CDTF">2025-03-02T07:30:07Z</dcterms:modified>
</cp:coreProperties>
</file>