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2d65ee9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2d65ee9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2d65ee95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2d65ee95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2d65ee95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2d65ee95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2d65ee95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2d65ee95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2d65ee95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2d65ee95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64208" y="-5643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5600">
                <a:latin typeface="Impact"/>
                <a:ea typeface="Impact"/>
                <a:cs typeface="Impact"/>
                <a:sym typeface="Impact"/>
              </a:rPr>
              <a:t>Grandpaa on road !!</a:t>
            </a:r>
            <a:endParaRPr sz="5600">
              <a:latin typeface="Impact"/>
              <a:ea typeface="Impact"/>
              <a:cs typeface="Impact"/>
              <a:sym typeface="Impact"/>
            </a:endParaRPr>
          </a:p>
        </p:txBody>
      </p:sp>
      <p:sp>
        <p:nvSpPr>
          <p:cNvPr id="55" name="Google Shape;55;p13"/>
          <p:cNvSpPr txBox="1"/>
          <p:nvPr>
            <p:ph idx="1" type="subTitle"/>
          </p:nvPr>
        </p:nvSpPr>
        <p:spPr>
          <a:xfrm>
            <a:off x="413025" y="16724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By- co_geeks</a:t>
            </a:r>
            <a:endParaRPr b="1"/>
          </a:p>
          <a:p>
            <a:pPr indent="0" lvl="0" marL="0" rtl="0" algn="r">
              <a:spcBef>
                <a:spcPts val="0"/>
              </a:spcBef>
              <a:spcAft>
                <a:spcPts val="0"/>
              </a:spcAft>
              <a:buNone/>
            </a:pPr>
            <a:r>
              <a:rPr lang="en-GB"/>
              <a:t>Varun sharma </a:t>
            </a:r>
            <a:endParaRPr/>
          </a:p>
          <a:p>
            <a:pPr indent="0" lvl="0" marL="0" rtl="0" algn="r">
              <a:spcBef>
                <a:spcPts val="0"/>
              </a:spcBef>
              <a:spcAft>
                <a:spcPts val="0"/>
              </a:spcAft>
              <a:buNone/>
            </a:pPr>
            <a:r>
              <a:rPr lang="en-GB"/>
              <a:t>Satendra singh</a:t>
            </a:r>
            <a:endParaRPr/>
          </a:p>
          <a:p>
            <a:pPr indent="0" lvl="0" marL="0" rtl="0" algn="r">
              <a:spcBef>
                <a:spcPts val="0"/>
              </a:spcBef>
              <a:spcAft>
                <a:spcPts val="0"/>
              </a:spcAft>
              <a:buNone/>
            </a:pPr>
            <a:r>
              <a:rPr lang="en-GB"/>
              <a:t>Shivam singh</a:t>
            </a:r>
            <a:endParaRPr/>
          </a:p>
          <a:p>
            <a:pPr indent="0" lvl="0" marL="0" rtl="0" algn="r">
              <a:spcBef>
                <a:spcPts val="0"/>
              </a:spcBef>
              <a:spcAft>
                <a:spcPts val="0"/>
              </a:spcAft>
              <a:buNone/>
            </a:pPr>
            <a:r>
              <a:rPr lang="en-GB"/>
              <a:t>Shivangi shukla </a:t>
            </a:r>
            <a:endParaRPr/>
          </a:p>
          <a:p>
            <a:pPr indent="0" lvl="0" marL="0" rtl="0" algn="r">
              <a:spcBef>
                <a:spcPts val="0"/>
              </a:spcBef>
              <a:spcAft>
                <a:spcPts val="0"/>
              </a:spcAft>
              <a:buNone/>
            </a:pPr>
            <a:r>
              <a:rPr lang="en-GB"/>
              <a:t>Vishal puri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44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r>
              <a:rPr b="1" lang="en-GB" sz="3800"/>
              <a:t>INTRODUCTION</a:t>
            </a:r>
            <a:endParaRPr b="1" sz="3800"/>
          </a:p>
          <a:p>
            <a:pPr indent="0" lvl="0" marL="0" rtl="0" algn="ctr">
              <a:spcBef>
                <a:spcPts val="0"/>
              </a:spcBef>
              <a:spcAft>
                <a:spcPts val="0"/>
              </a:spcAft>
              <a:buNone/>
            </a:pPr>
            <a:r>
              <a:rPr lang="en-GB" sz="3000"/>
              <a:t>This game is a light game which is for  the senior citiznes. This game is designed in such a way that it is  relatable to the senior citizens, as they can see an old person playing in the graphics and crossing the hurdles. This will surely enlight him to do something enthusiasting in their lives also.</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415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300"/>
              <a:t>TECHNOLOGY USED-</a:t>
            </a:r>
            <a:endParaRPr b="1" sz="3300"/>
          </a:p>
          <a:p>
            <a:pPr indent="0" lvl="0" marL="0" rtl="0" algn="l">
              <a:spcBef>
                <a:spcPts val="0"/>
              </a:spcBef>
              <a:spcAft>
                <a:spcPts val="0"/>
              </a:spcAft>
              <a:buNone/>
            </a:pPr>
            <a:r>
              <a:t/>
            </a:r>
            <a:endParaRPr/>
          </a:p>
          <a:p>
            <a:pPr indent="-406400" lvl="0" marL="457200" rtl="0" algn="l">
              <a:spcBef>
                <a:spcPts val="0"/>
              </a:spcBef>
              <a:spcAft>
                <a:spcPts val="0"/>
              </a:spcAft>
              <a:buSzPts val="2800"/>
              <a:buChar char="➔"/>
            </a:pPr>
            <a:r>
              <a:rPr lang="en-GB"/>
              <a:t>Python (using modules)</a:t>
            </a:r>
            <a:endParaRPr/>
          </a:p>
          <a:p>
            <a:pPr indent="-406400" lvl="0" marL="457200" rtl="0" algn="l">
              <a:spcBef>
                <a:spcPts val="0"/>
              </a:spcBef>
              <a:spcAft>
                <a:spcPts val="0"/>
              </a:spcAft>
              <a:buSzPts val="2800"/>
              <a:buChar char="➔"/>
            </a:pPr>
            <a:r>
              <a:rPr lang="en-GB"/>
              <a:t>Modules-    Pygame </a:t>
            </a:r>
            <a:endParaRPr/>
          </a:p>
          <a:p>
            <a:pPr indent="0" lvl="0" marL="0" rtl="0" algn="l">
              <a:spcBef>
                <a:spcPts val="0"/>
              </a:spcBef>
              <a:spcAft>
                <a:spcPts val="0"/>
              </a:spcAft>
              <a:buNone/>
            </a:pPr>
            <a:r>
              <a:rPr lang="en-GB"/>
              <a:t>					Random module </a:t>
            </a:r>
            <a:endParaRPr/>
          </a:p>
          <a:p>
            <a:pPr indent="0" lvl="0" marL="0" rtl="0" algn="l">
              <a:spcBef>
                <a:spcPts val="0"/>
              </a:spcBef>
              <a:spcAft>
                <a:spcPts val="0"/>
              </a:spcAft>
              <a:buNone/>
            </a:pPr>
            <a:r>
              <a:rPr lang="en-GB"/>
              <a:t>					Sys module</a:t>
            </a:r>
            <a:endParaRPr/>
          </a:p>
          <a:p>
            <a:pPr indent="0" lvl="0" marL="0" rtl="0" algn="l">
              <a:spcBef>
                <a:spcPts val="0"/>
              </a:spcBef>
              <a:spcAft>
                <a:spcPts val="0"/>
              </a:spcAft>
              <a:buNone/>
            </a:pPr>
            <a:r>
              <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69" name="Shape 69"/>
        <p:cNvGrpSpPr/>
        <p:nvPr/>
      </p:nvGrpSpPr>
      <p:grpSpPr>
        <a:xfrm>
          <a:off x="0" y="0"/>
          <a:ext cx="0" cy="0"/>
          <a:chOff x="0" y="0"/>
          <a:chExt cx="0" cy="0"/>
        </a:xfrm>
      </p:grpSpPr>
      <p:sp>
        <p:nvSpPr>
          <p:cNvPr id="70" name="Google Shape;70;p16"/>
          <p:cNvSpPr txBox="1"/>
          <p:nvPr>
            <p:ph idx="1" type="subTitle"/>
          </p:nvPr>
        </p:nvSpPr>
        <p:spPr>
          <a:xfrm>
            <a:off x="311700" y="389875"/>
            <a:ext cx="8520600" cy="445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Impact"/>
                <a:ea typeface="Impact"/>
                <a:cs typeface="Impact"/>
                <a:sym typeface="Impact"/>
              </a:rPr>
              <a:t>Game play roadmap-</a:t>
            </a:r>
            <a:endParaRPr b="1" sz="3500">
              <a:latin typeface="Impact"/>
              <a:ea typeface="Impact"/>
              <a:cs typeface="Impact"/>
              <a:sym typeface="Impact"/>
            </a:endParaRPr>
          </a:p>
          <a:p>
            <a:pPr indent="0" lvl="0" marL="0" rtl="0" algn="ctr">
              <a:spcBef>
                <a:spcPts val="0"/>
              </a:spcBef>
              <a:spcAft>
                <a:spcPts val="0"/>
              </a:spcAft>
              <a:buClr>
                <a:schemeClr val="dk1"/>
              </a:buClr>
              <a:buSzPts val="1100"/>
              <a:buFont typeface="Arial"/>
              <a:buNone/>
            </a:pPr>
            <a:r>
              <a:rPr b="1" lang="en-GB" sz="2500"/>
              <a:t>An old man will be movind on a road, then suddenly some building start coming into the  path of the grandpa ,  luckly grandpa can fly whenever you hits the up arrow key..</a:t>
            </a:r>
            <a:endParaRPr b="1" sz="2500"/>
          </a:p>
          <a:p>
            <a:pPr indent="0" lvl="0" marL="0" rtl="0" algn="ctr">
              <a:spcBef>
                <a:spcPts val="0"/>
              </a:spcBef>
              <a:spcAft>
                <a:spcPts val="0"/>
              </a:spcAft>
              <a:buClr>
                <a:schemeClr val="dk1"/>
              </a:buClr>
              <a:buSzPts val="1100"/>
              <a:buFont typeface="Arial"/>
              <a:buNone/>
            </a:pPr>
            <a:r>
              <a:rPr b="1" lang="en-GB" sz="2500"/>
              <a:t>=grandpa will fly with the impression on up arrow key</a:t>
            </a:r>
            <a:endParaRPr b="1" sz="2500"/>
          </a:p>
          <a:p>
            <a:pPr indent="0" lvl="0" marL="0" rtl="0" algn="ctr">
              <a:spcBef>
                <a:spcPts val="0"/>
              </a:spcBef>
              <a:spcAft>
                <a:spcPts val="0"/>
              </a:spcAft>
              <a:buClr>
                <a:schemeClr val="dk1"/>
              </a:buClr>
              <a:buSzPts val="1100"/>
              <a:buFont typeface="Arial"/>
              <a:buNone/>
            </a:pPr>
            <a:r>
              <a:t/>
            </a:r>
            <a:endParaRPr b="1" sz="3500"/>
          </a:p>
          <a:p>
            <a:pPr indent="0" lvl="0" marL="0" rtl="0" algn="ctr">
              <a:spcBef>
                <a:spcPts val="0"/>
              </a:spcBef>
              <a:spcAft>
                <a:spcPts val="0"/>
              </a:spcAft>
              <a:buNone/>
            </a:pPr>
            <a:r>
              <a:t/>
            </a:r>
            <a:endParaRPr b="1" sz="3500"/>
          </a:p>
        </p:txBody>
      </p:sp>
      <p:pic>
        <p:nvPicPr>
          <p:cNvPr id="71" name="Google Shape;71;p16"/>
          <p:cNvPicPr preferRelativeResize="0"/>
          <p:nvPr/>
        </p:nvPicPr>
        <p:blipFill>
          <a:blip r:embed="rId3">
            <a:alphaModFix/>
          </a:blip>
          <a:stretch>
            <a:fillRect/>
          </a:stretch>
        </p:blipFill>
        <p:spPr>
          <a:xfrm>
            <a:off x="3699169" y="3012826"/>
            <a:ext cx="1745675" cy="183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75" name="Shape 75"/>
        <p:cNvGrpSpPr/>
        <p:nvPr/>
      </p:nvGrpSpPr>
      <p:grpSpPr>
        <a:xfrm>
          <a:off x="0" y="0"/>
          <a:ext cx="0" cy="0"/>
          <a:chOff x="0" y="0"/>
          <a:chExt cx="0" cy="0"/>
        </a:xfrm>
      </p:grpSpPr>
      <p:sp>
        <p:nvSpPr>
          <p:cNvPr id="76" name="Google Shape;76;p17"/>
          <p:cNvSpPr txBox="1"/>
          <p:nvPr>
            <p:ph idx="1" type="subTitle"/>
          </p:nvPr>
        </p:nvSpPr>
        <p:spPr>
          <a:xfrm>
            <a:off x="311700" y="224925"/>
            <a:ext cx="8520600" cy="473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Impact"/>
                <a:ea typeface="Impact"/>
                <a:cs typeface="Impact"/>
                <a:sym typeface="Impact"/>
              </a:rPr>
              <a:t>Game play roadmap-</a:t>
            </a:r>
            <a:endParaRPr b="1" sz="3500">
              <a:latin typeface="Impact"/>
              <a:ea typeface="Impact"/>
              <a:cs typeface="Impact"/>
              <a:sym typeface="Impact"/>
            </a:endParaRPr>
          </a:p>
          <a:p>
            <a:pPr indent="0" lvl="0" marL="0" rtl="0" algn="l">
              <a:spcBef>
                <a:spcPts val="0"/>
              </a:spcBef>
              <a:spcAft>
                <a:spcPts val="0"/>
              </a:spcAft>
              <a:buNone/>
            </a:pPr>
            <a:r>
              <a:rPr lang="en-GB" sz="2500"/>
              <a:t>But the problem is not solved here, some anti-gravitational building starts coming in the way of grandpa from the upside of the frame in that situation for saving the grand pa you'll have to press the down arrow key..with an impression on down arrow key you will be able to pur grand pa down  </a:t>
            </a:r>
            <a:endParaRPr sz="2500"/>
          </a:p>
          <a:p>
            <a:pPr indent="0" lvl="0" marL="0" rtl="0" algn="l">
              <a:spcBef>
                <a:spcPts val="0"/>
              </a:spcBef>
              <a:spcAft>
                <a:spcPts val="0"/>
              </a:spcAft>
              <a:buNone/>
            </a:pPr>
            <a:r>
              <a:rPr lang="en-GB" sz="2500"/>
              <a:t>= down arrow key will take grandpa down..</a:t>
            </a:r>
            <a:endParaRPr sz="2500"/>
          </a:p>
          <a:p>
            <a:pPr indent="0" lvl="0" marL="0" rtl="0" algn="l">
              <a:spcBef>
                <a:spcPts val="0"/>
              </a:spcBef>
              <a:spcAft>
                <a:spcPts val="0"/>
              </a:spcAft>
              <a:buClr>
                <a:schemeClr val="dk1"/>
              </a:buClr>
              <a:buSzPts val="1100"/>
              <a:buFont typeface="Arial"/>
              <a:buNone/>
            </a:pPr>
            <a:r>
              <a:t/>
            </a:r>
            <a:endParaRPr b="1" sz="2500">
              <a:latin typeface="Impact"/>
              <a:ea typeface="Impact"/>
              <a:cs typeface="Impact"/>
              <a:sym typeface="Impact"/>
            </a:endParaRPr>
          </a:p>
        </p:txBody>
      </p:sp>
      <p:pic>
        <p:nvPicPr>
          <p:cNvPr id="77" name="Google Shape;77;p17"/>
          <p:cNvPicPr preferRelativeResize="0"/>
          <p:nvPr/>
        </p:nvPicPr>
        <p:blipFill>
          <a:blip r:embed="rId3">
            <a:alphaModFix/>
          </a:blip>
          <a:stretch>
            <a:fillRect/>
          </a:stretch>
        </p:blipFill>
        <p:spPr>
          <a:xfrm>
            <a:off x="3736025" y="3215275"/>
            <a:ext cx="1671950" cy="1671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81" name="Shape 81"/>
        <p:cNvGrpSpPr/>
        <p:nvPr/>
      </p:nvGrpSpPr>
      <p:grpSpPr>
        <a:xfrm>
          <a:off x="0" y="0"/>
          <a:ext cx="0" cy="0"/>
          <a:chOff x="0" y="0"/>
          <a:chExt cx="0" cy="0"/>
        </a:xfrm>
      </p:grpSpPr>
      <p:sp>
        <p:nvSpPr>
          <p:cNvPr id="82" name="Google Shape;82;p18"/>
          <p:cNvSpPr txBox="1"/>
          <p:nvPr>
            <p:ph type="ctrTitle"/>
          </p:nvPr>
        </p:nvSpPr>
        <p:spPr>
          <a:xfrm>
            <a:off x="311700" y="744575"/>
            <a:ext cx="8520600" cy="407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3900"/>
              <a:t>Future developments-</a:t>
            </a:r>
            <a:endParaRPr b="1" sz="3900"/>
          </a:p>
          <a:p>
            <a:pPr indent="0" lvl="0" marL="0" rtl="0" algn="ctr">
              <a:spcBef>
                <a:spcPts val="0"/>
              </a:spcBef>
              <a:spcAft>
                <a:spcPts val="0"/>
              </a:spcAft>
              <a:buClr>
                <a:schemeClr val="dk1"/>
              </a:buClr>
              <a:buSzPts val="1100"/>
              <a:buFont typeface="Arial"/>
              <a:buNone/>
            </a:pPr>
            <a:r>
              <a:rPr lang="en-GB" sz="3200"/>
              <a:t>We are planning to develop this game using AI so that this game can be more interactive for the senior citizens, and also will be feasible for every old aged group member by some joystick or any other cosole type of device .</a:t>
            </a:r>
            <a:endParaRPr sz="3200"/>
          </a:p>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