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i7sbBhUP4iQqV77FpvbYxtfgY3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c5aa1ddd_3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c5aa1ddd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7ec5aa1ddd_3_1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atendra101995/Data-Viz.git" TargetMode="External"/><Relationship Id="rId4" Type="http://schemas.openxmlformats.org/officeDocument/2006/relationships/hyperlink" Target="https://www.themoviedb.org/?language=en" TargetMode="External"/><Relationship Id="rId5" Type="http://schemas.openxmlformats.org/officeDocument/2006/relationships/hyperlink" Target="https://www.themoviedb.org/?language=e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4049712" y="1268412"/>
            <a:ext cx="4321175" cy="3240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Movie Ratings: Exploration through Visualizations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4211637" y="4437062"/>
            <a:ext cx="4321175" cy="544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Satendra Nath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Roll: A19027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-US" sz="3500">
                <a:solidFill>
                  <a:schemeClr val="lt1"/>
                </a:solidFill>
              </a:rPr>
              <a:t>References</a:t>
            </a:r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357187" y="1857375"/>
            <a:ext cx="8286750" cy="464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400"/>
              <a:t>Data Reference : -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https://github.com/Satendra101995/Data-Viz.git</a:t>
            </a:r>
            <a:endParaRPr sz="2400"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400"/>
          </a:p>
          <a:p>
            <a:pPr indent="0" lvl="0" marL="1397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400"/>
              <a:t>The Movie Database (TMDB):</a:t>
            </a:r>
            <a:r>
              <a:rPr lang="en-US" sz="2400">
                <a:uFill>
                  <a:noFill/>
                </a:uFill>
                <a:hlinkClick r:id="rId4"/>
              </a:rPr>
              <a:t>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https://www.themoviedb.org/?language=en</a:t>
            </a:r>
            <a:endParaRPr sz="2400"/>
          </a:p>
          <a:p>
            <a:pPr indent="0" lvl="0" marL="1397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400"/>
          </a:p>
          <a:p>
            <a:pPr indent="0" lvl="0" marL="1397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549275"/>
            <a:ext cx="8229600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214312" y="2214562"/>
            <a:ext cx="8229600" cy="41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Movies, we all love or hate with or without knowing the factors that made us to reject or accept that piece of work. But the same factors can be really crucial for a movie maker, like which star to cast in movie, which genre to chose for the next venture, what location to shoot in, and what attracts the public more and more.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better the movie the more it will make at the box office and hence more profit will be earned. Even the factors can be really important to make a economical yet large profitable movie.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Here we will try to visualize the different factors that can be really crucial for a movie to be a successful.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Which genres are most prevalent?</a:t>
            </a:r>
            <a:endParaRPr/>
          </a:p>
        </p:txBody>
      </p:sp>
      <p:pic>
        <p:nvPicPr>
          <p:cNvPr descr="bokeh_plot_names.png"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" y="1914537"/>
            <a:ext cx="8345400" cy="46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Which genres are most profitable?</a:t>
            </a:r>
            <a:endParaRPr/>
          </a:p>
        </p:txBody>
      </p:sp>
      <p:pic>
        <p:nvPicPr>
          <p:cNvPr descr="bokeh_plot.png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00" y="2025025"/>
            <a:ext cx="6899850" cy="41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7104450" y="3138600"/>
            <a:ext cx="1883400" cy="4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“Family” and “Adventure” movies tend to be most profitable of late, while “Comedy”, “ Thriller” and “Drama” are the most prevalent genres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has movie budget affected profit?</a:t>
            </a:r>
            <a:endParaRPr/>
          </a:p>
        </p:txBody>
      </p:sp>
      <p:pic>
        <p:nvPicPr>
          <p:cNvPr descr="dd.JPG" id="114" name="Google Shape;11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25" y="2171200"/>
            <a:ext cx="7218900" cy="43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7308800" y="3429000"/>
            <a:ext cx="18924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There is not much correlation between budget and profit achieved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Which director brings in the most profit?</a:t>
            </a:r>
            <a:endParaRPr/>
          </a:p>
        </p:txBody>
      </p:sp>
      <p:pic>
        <p:nvPicPr>
          <p:cNvPr descr="newplot.png" id="121" name="Google Shape;12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362" y="2071687"/>
            <a:ext cx="6770700" cy="43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7093550" y="3071800"/>
            <a:ext cx="21174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</a:rPr>
              <a:t>James Cameron makes movies with the most average profit.</a:t>
            </a:r>
            <a:endParaRPr sz="1800">
              <a:solidFill>
                <a:schemeClr val="dk1"/>
              </a:solidFill>
            </a:endParaRPr>
          </a:p>
          <a:p>
            <a:pPr indent="-3175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</a:rPr>
              <a:t>Christopher Nolan’s movies get the highest average rating.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many leading actors have worked together?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26" y="2049900"/>
            <a:ext cx="6732926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/>
        </p:nvSpPr>
        <p:spPr>
          <a:xfrm>
            <a:off x="6998400" y="3128850"/>
            <a:ext cx="15741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Robert De Niro is a leading actor who has worked with 24 other leading actors as of the data used.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top actors be compared?</a:t>
            </a:r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6847425" y="3015225"/>
            <a:ext cx="2125200" cy="4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Tom Cruise’s movies make the most average profit, Kate Winslet’s movies get the highest average vote, and Christian Bale’s movies are the most popular.</a:t>
            </a:r>
            <a:endParaRPr sz="1800"/>
          </a:p>
        </p:txBody>
      </p:sp>
      <p:pic>
        <p:nvPicPr>
          <p:cNvPr id="136" name="Google Shape;13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00" y="1962325"/>
            <a:ext cx="6448425" cy="44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c5aa1ddd_3_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</a:rPr>
              <a:t>Trivia! This actor…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143" name="Google Shape;143;g7ec5aa1ddd_3_1"/>
          <p:cNvSpPr txBox="1"/>
          <p:nvPr>
            <p:ph idx="1" type="body"/>
          </p:nvPr>
        </p:nvSpPr>
        <p:spPr>
          <a:xfrm>
            <a:off x="154875" y="2101400"/>
            <a:ext cx="4205100" cy="431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Has appeared in the Marvel Cinematic Universe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Is not Natalie Portman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Has appeared in the Star Wars prequels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Is the highest all time box-office grossing actor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44" name="Google Shape;144;g7ec5aa1ddd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600" y="2061650"/>
            <a:ext cx="2842609" cy="43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Mariajose</dc:creator>
</cp:coreProperties>
</file>