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9144000" cy="5143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516" y="-4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63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" y="282447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0" y="0"/>
                </a:moveTo>
                <a:lnTo>
                  <a:pt x="0" y="2319019"/>
                </a:lnTo>
                <a:lnTo>
                  <a:pt x="7370414" y="2319019"/>
                </a:lnTo>
                <a:lnTo>
                  <a:pt x="0" y="0"/>
                </a:lnTo>
                <a:close/>
              </a:path>
            </a:pathLst>
          </a:custGeom>
          <a:solidFill>
            <a:srgbClr val="0079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42" y="1550669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457" y="0"/>
                </a:moveTo>
                <a:lnTo>
                  <a:pt x="0" y="3592829"/>
                </a:lnTo>
                <a:lnTo>
                  <a:pt x="5561457" y="3592829"/>
                </a:lnTo>
                <a:lnTo>
                  <a:pt x="5561457" y="0"/>
                </a:lnTo>
                <a:close/>
              </a:path>
            </a:pathLst>
          </a:custGeom>
          <a:solidFill>
            <a:srgbClr val="C4A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17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082" y="0"/>
                </a:moveTo>
                <a:lnTo>
                  <a:pt x="0" y="0"/>
                </a:lnTo>
                <a:lnTo>
                  <a:pt x="4085082" y="2052574"/>
                </a:lnTo>
                <a:lnTo>
                  <a:pt x="4085082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76" y="634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473" y="205613"/>
                </a:moveTo>
                <a:lnTo>
                  <a:pt x="1987283" y="205613"/>
                </a:lnTo>
                <a:lnTo>
                  <a:pt x="2302306" y="0"/>
                </a:lnTo>
                <a:lnTo>
                  <a:pt x="2160574" y="0"/>
                </a:lnTo>
                <a:lnTo>
                  <a:pt x="1845551" y="205613"/>
                </a:lnTo>
                <a:lnTo>
                  <a:pt x="1732788" y="205613"/>
                </a:lnTo>
                <a:lnTo>
                  <a:pt x="2047798" y="0"/>
                </a:lnTo>
                <a:lnTo>
                  <a:pt x="1906193" y="0"/>
                </a:lnTo>
                <a:lnTo>
                  <a:pt x="1591157" y="205613"/>
                </a:lnTo>
                <a:lnTo>
                  <a:pt x="1478394" y="205613"/>
                </a:lnTo>
                <a:lnTo>
                  <a:pt x="1793417" y="0"/>
                </a:lnTo>
                <a:lnTo>
                  <a:pt x="1651685" y="0"/>
                </a:lnTo>
                <a:lnTo>
                  <a:pt x="1336662" y="205613"/>
                </a:lnTo>
                <a:lnTo>
                  <a:pt x="0" y="205613"/>
                </a:lnTo>
                <a:lnTo>
                  <a:pt x="0" y="4936629"/>
                </a:lnTo>
                <a:lnTo>
                  <a:pt x="8737473" y="4936629"/>
                </a:lnTo>
                <a:lnTo>
                  <a:pt x="8737473" y="205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95" y="634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38" y="0"/>
                </a:moveTo>
                <a:lnTo>
                  <a:pt x="1599806" y="0"/>
                </a:lnTo>
                <a:lnTo>
                  <a:pt x="0" y="1044194"/>
                </a:lnTo>
                <a:lnTo>
                  <a:pt x="141706" y="1044194"/>
                </a:lnTo>
                <a:lnTo>
                  <a:pt x="1741538" y="0"/>
                </a:lnTo>
                <a:close/>
              </a:path>
              <a:path w="2250440" h="1044575">
                <a:moveTo>
                  <a:pt x="1995919" y="0"/>
                </a:moveTo>
                <a:lnTo>
                  <a:pt x="1854187" y="0"/>
                </a:lnTo>
                <a:lnTo>
                  <a:pt x="254431" y="1044194"/>
                </a:lnTo>
                <a:lnTo>
                  <a:pt x="396100" y="1044194"/>
                </a:lnTo>
                <a:lnTo>
                  <a:pt x="1995919" y="0"/>
                </a:lnTo>
                <a:close/>
              </a:path>
              <a:path w="2250440" h="1044575">
                <a:moveTo>
                  <a:pt x="2250300" y="0"/>
                </a:moveTo>
                <a:lnTo>
                  <a:pt x="2108695" y="0"/>
                </a:lnTo>
                <a:lnTo>
                  <a:pt x="508876" y="1044194"/>
                </a:lnTo>
                <a:lnTo>
                  <a:pt x="650608" y="1044194"/>
                </a:lnTo>
                <a:lnTo>
                  <a:pt x="2250300" y="0"/>
                </a:lnTo>
                <a:close/>
              </a:path>
            </a:pathLst>
          </a:custGeom>
          <a:solidFill>
            <a:srgbClr val="163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517" y="5079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172" y="0"/>
                </a:moveTo>
                <a:lnTo>
                  <a:pt x="1188466" y="0"/>
                </a:lnTo>
                <a:lnTo>
                  <a:pt x="0" y="752094"/>
                </a:lnTo>
                <a:lnTo>
                  <a:pt x="60706" y="752094"/>
                </a:lnTo>
                <a:lnTo>
                  <a:pt x="1249172" y="0"/>
                </a:lnTo>
                <a:close/>
              </a:path>
              <a:path w="1851659" h="752475">
                <a:moveTo>
                  <a:pt x="1550162" y="0"/>
                </a:moveTo>
                <a:lnTo>
                  <a:pt x="1489456" y="0"/>
                </a:lnTo>
                <a:lnTo>
                  <a:pt x="300990" y="752094"/>
                </a:lnTo>
                <a:lnTo>
                  <a:pt x="361696" y="752094"/>
                </a:lnTo>
                <a:lnTo>
                  <a:pt x="1550162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446" y="0"/>
                </a:lnTo>
                <a:lnTo>
                  <a:pt x="601980" y="752094"/>
                </a:lnTo>
                <a:lnTo>
                  <a:pt x="662686" y="752094"/>
                </a:lnTo>
                <a:lnTo>
                  <a:pt x="1851279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73" y="4217847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786" y="0"/>
                </a:lnTo>
                <a:lnTo>
                  <a:pt x="0" y="925728"/>
                </a:lnTo>
                <a:lnTo>
                  <a:pt x="149225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504" y="0"/>
                </a:moveTo>
                <a:lnTo>
                  <a:pt x="1851279" y="0"/>
                </a:lnTo>
                <a:lnTo>
                  <a:pt x="388366" y="925728"/>
                </a:lnTo>
                <a:lnTo>
                  <a:pt x="537718" y="925728"/>
                </a:lnTo>
                <a:lnTo>
                  <a:pt x="2000504" y="0"/>
                </a:lnTo>
                <a:close/>
              </a:path>
              <a:path w="2389504" h="925829">
                <a:moveTo>
                  <a:pt x="2388997" y="0"/>
                </a:moveTo>
                <a:lnTo>
                  <a:pt x="2239772" y="0"/>
                </a:lnTo>
                <a:lnTo>
                  <a:pt x="776859" y="925728"/>
                </a:lnTo>
                <a:lnTo>
                  <a:pt x="926084" y="925728"/>
                </a:lnTo>
                <a:lnTo>
                  <a:pt x="2388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6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18" y="0"/>
                </a:moveTo>
                <a:lnTo>
                  <a:pt x="1711947" y="0"/>
                </a:lnTo>
                <a:lnTo>
                  <a:pt x="0" y="1083310"/>
                </a:lnTo>
                <a:lnTo>
                  <a:pt x="174459" y="1083310"/>
                </a:lnTo>
                <a:lnTo>
                  <a:pt x="1886318" y="0"/>
                </a:lnTo>
                <a:close/>
              </a:path>
              <a:path w="2795905" h="1083310">
                <a:moveTo>
                  <a:pt x="2340851" y="0"/>
                </a:moveTo>
                <a:lnTo>
                  <a:pt x="2166480" y="0"/>
                </a:lnTo>
                <a:lnTo>
                  <a:pt x="454533" y="1083310"/>
                </a:lnTo>
                <a:lnTo>
                  <a:pt x="628992" y="1083310"/>
                </a:lnTo>
                <a:lnTo>
                  <a:pt x="2340851" y="0"/>
                </a:lnTo>
                <a:close/>
              </a:path>
              <a:path w="2795905" h="1083310">
                <a:moveTo>
                  <a:pt x="2795384" y="0"/>
                </a:moveTo>
                <a:lnTo>
                  <a:pt x="2621013" y="0"/>
                </a:lnTo>
                <a:lnTo>
                  <a:pt x="909066" y="1083310"/>
                </a:lnTo>
                <a:lnTo>
                  <a:pt x="1083551" y="1083310"/>
                </a:lnTo>
                <a:lnTo>
                  <a:pt x="2795384" y="0"/>
                </a:lnTo>
                <a:close/>
              </a:path>
            </a:pathLst>
          </a:custGeom>
          <a:solidFill>
            <a:srgbClr val="0079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201929" y="1115860"/>
            <a:ext cx="8735695" cy="3825240"/>
          </a:xfrm>
          <a:custGeom>
            <a:avLst/>
            <a:gdLst/>
            <a:ahLst/>
            <a:cxnLst/>
            <a:rect l="l" t="t" r="r" b="b"/>
            <a:pathLst>
              <a:path w="8735695" h="3825240">
                <a:moveTo>
                  <a:pt x="8735441" y="0"/>
                </a:moveTo>
                <a:lnTo>
                  <a:pt x="0" y="0"/>
                </a:lnTo>
                <a:lnTo>
                  <a:pt x="0" y="3824986"/>
                </a:lnTo>
                <a:lnTo>
                  <a:pt x="8735441" y="3824986"/>
                </a:lnTo>
                <a:lnTo>
                  <a:pt x="8735441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453642" y="2010867"/>
            <a:ext cx="6236715" cy="391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784961" y="3168523"/>
            <a:ext cx="7574076" cy="605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2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163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0" y="282447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0" y="0"/>
                </a:moveTo>
                <a:lnTo>
                  <a:pt x="0" y="2319019"/>
                </a:lnTo>
                <a:lnTo>
                  <a:pt x="7370414" y="2319019"/>
                </a:lnTo>
                <a:lnTo>
                  <a:pt x="0" y="0"/>
                </a:lnTo>
                <a:close/>
              </a:path>
            </a:pathLst>
          </a:custGeom>
          <a:solidFill>
            <a:srgbClr val="0079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582542" y="1550669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457" y="0"/>
                </a:moveTo>
                <a:lnTo>
                  <a:pt x="0" y="3592829"/>
                </a:lnTo>
                <a:lnTo>
                  <a:pt x="5561457" y="3592829"/>
                </a:lnTo>
                <a:lnTo>
                  <a:pt x="5561457" y="0"/>
                </a:lnTo>
                <a:close/>
              </a:path>
            </a:pathLst>
          </a:custGeom>
          <a:solidFill>
            <a:srgbClr val="C4A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5058917" y="0"/>
            <a:ext cx="4085590" cy="2052955"/>
          </a:xfrm>
          <a:custGeom>
            <a:avLst/>
            <a:gdLst/>
            <a:ahLst/>
            <a:cxnLst/>
            <a:rect l="l" t="t" r="r" b="b"/>
            <a:pathLst>
              <a:path w="4085590" h="2052955">
                <a:moveTo>
                  <a:pt x="4085082" y="0"/>
                </a:moveTo>
                <a:lnTo>
                  <a:pt x="0" y="0"/>
                </a:lnTo>
                <a:lnTo>
                  <a:pt x="4085082" y="2052574"/>
                </a:lnTo>
                <a:lnTo>
                  <a:pt x="4085082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497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203276" y="634"/>
            <a:ext cx="8737600" cy="4937125"/>
          </a:xfrm>
          <a:custGeom>
            <a:avLst/>
            <a:gdLst/>
            <a:ahLst/>
            <a:cxnLst/>
            <a:rect l="l" t="t" r="r" b="b"/>
            <a:pathLst>
              <a:path w="8737600" h="4937125">
                <a:moveTo>
                  <a:pt x="8737473" y="205613"/>
                </a:moveTo>
                <a:lnTo>
                  <a:pt x="1987283" y="205613"/>
                </a:lnTo>
                <a:lnTo>
                  <a:pt x="2302306" y="0"/>
                </a:lnTo>
                <a:lnTo>
                  <a:pt x="2160574" y="0"/>
                </a:lnTo>
                <a:lnTo>
                  <a:pt x="1845551" y="205613"/>
                </a:lnTo>
                <a:lnTo>
                  <a:pt x="1732788" y="205613"/>
                </a:lnTo>
                <a:lnTo>
                  <a:pt x="2047798" y="0"/>
                </a:lnTo>
                <a:lnTo>
                  <a:pt x="1906193" y="0"/>
                </a:lnTo>
                <a:lnTo>
                  <a:pt x="1591157" y="205613"/>
                </a:lnTo>
                <a:lnTo>
                  <a:pt x="1478394" y="205613"/>
                </a:lnTo>
                <a:lnTo>
                  <a:pt x="1793417" y="0"/>
                </a:lnTo>
                <a:lnTo>
                  <a:pt x="1651685" y="0"/>
                </a:lnTo>
                <a:lnTo>
                  <a:pt x="1336662" y="205613"/>
                </a:lnTo>
                <a:lnTo>
                  <a:pt x="0" y="205613"/>
                </a:lnTo>
                <a:lnTo>
                  <a:pt x="0" y="4936629"/>
                </a:lnTo>
                <a:lnTo>
                  <a:pt x="8737473" y="4936629"/>
                </a:lnTo>
                <a:lnTo>
                  <a:pt x="8737473" y="205613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905395" y="634"/>
            <a:ext cx="2250440" cy="1044575"/>
          </a:xfrm>
          <a:custGeom>
            <a:avLst/>
            <a:gdLst/>
            <a:ahLst/>
            <a:cxnLst/>
            <a:rect l="l" t="t" r="r" b="b"/>
            <a:pathLst>
              <a:path w="2250440" h="1044575">
                <a:moveTo>
                  <a:pt x="1741538" y="0"/>
                </a:moveTo>
                <a:lnTo>
                  <a:pt x="1599806" y="0"/>
                </a:lnTo>
                <a:lnTo>
                  <a:pt x="0" y="1044194"/>
                </a:lnTo>
                <a:lnTo>
                  <a:pt x="141706" y="1044194"/>
                </a:lnTo>
                <a:lnTo>
                  <a:pt x="1741538" y="0"/>
                </a:lnTo>
                <a:close/>
              </a:path>
              <a:path w="2250440" h="1044575">
                <a:moveTo>
                  <a:pt x="1995919" y="0"/>
                </a:moveTo>
                <a:lnTo>
                  <a:pt x="1854187" y="0"/>
                </a:lnTo>
                <a:lnTo>
                  <a:pt x="254431" y="1044194"/>
                </a:lnTo>
                <a:lnTo>
                  <a:pt x="396100" y="1044194"/>
                </a:lnTo>
                <a:lnTo>
                  <a:pt x="1995919" y="0"/>
                </a:lnTo>
                <a:close/>
              </a:path>
              <a:path w="2250440" h="1044575">
                <a:moveTo>
                  <a:pt x="2250300" y="0"/>
                </a:moveTo>
                <a:lnTo>
                  <a:pt x="2108695" y="0"/>
                </a:lnTo>
                <a:lnTo>
                  <a:pt x="508876" y="1044194"/>
                </a:lnTo>
                <a:lnTo>
                  <a:pt x="650608" y="1044194"/>
                </a:lnTo>
                <a:lnTo>
                  <a:pt x="2250300" y="0"/>
                </a:lnTo>
                <a:close/>
              </a:path>
            </a:pathLst>
          </a:custGeom>
          <a:solidFill>
            <a:srgbClr val="163D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7057517" y="5079"/>
            <a:ext cx="1851660" cy="752475"/>
          </a:xfrm>
          <a:custGeom>
            <a:avLst/>
            <a:gdLst/>
            <a:ahLst/>
            <a:cxnLst/>
            <a:rect l="l" t="t" r="r" b="b"/>
            <a:pathLst>
              <a:path w="1851659" h="752475">
                <a:moveTo>
                  <a:pt x="1249172" y="0"/>
                </a:moveTo>
                <a:lnTo>
                  <a:pt x="1188466" y="0"/>
                </a:lnTo>
                <a:lnTo>
                  <a:pt x="0" y="752094"/>
                </a:lnTo>
                <a:lnTo>
                  <a:pt x="60706" y="752094"/>
                </a:lnTo>
                <a:lnTo>
                  <a:pt x="1249172" y="0"/>
                </a:lnTo>
                <a:close/>
              </a:path>
              <a:path w="1851659" h="752475">
                <a:moveTo>
                  <a:pt x="1550162" y="0"/>
                </a:moveTo>
                <a:lnTo>
                  <a:pt x="1489456" y="0"/>
                </a:lnTo>
                <a:lnTo>
                  <a:pt x="300990" y="752094"/>
                </a:lnTo>
                <a:lnTo>
                  <a:pt x="361696" y="752094"/>
                </a:lnTo>
                <a:lnTo>
                  <a:pt x="1550162" y="0"/>
                </a:lnTo>
                <a:close/>
              </a:path>
              <a:path w="1851659" h="752475">
                <a:moveTo>
                  <a:pt x="1851279" y="0"/>
                </a:moveTo>
                <a:lnTo>
                  <a:pt x="1790446" y="0"/>
                </a:lnTo>
                <a:lnTo>
                  <a:pt x="601980" y="752094"/>
                </a:lnTo>
                <a:lnTo>
                  <a:pt x="662686" y="752094"/>
                </a:lnTo>
                <a:lnTo>
                  <a:pt x="1851279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6553073" y="4217847"/>
            <a:ext cx="2389505" cy="925830"/>
          </a:xfrm>
          <a:custGeom>
            <a:avLst/>
            <a:gdLst/>
            <a:ahLst/>
            <a:cxnLst/>
            <a:rect l="l" t="t" r="r" b="b"/>
            <a:pathLst>
              <a:path w="2389504" h="925829">
                <a:moveTo>
                  <a:pt x="1612138" y="0"/>
                </a:moveTo>
                <a:lnTo>
                  <a:pt x="1462786" y="0"/>
                </a:lnTo>
                <a:lnTo>
                  <a:pt x="0" y="925728"/>
                </a:lnTo>
                <a:lnTo>
                  <a:pt x="149225" y="925728"/>
                </a:lnTo>
                <a:lnTo>
                  <a:pt x="1612138" y="0"/>
                </a:lnTo>
                <a:close/>
              </a:path>
              <a:path w="2389504" h="925829">
                <a:moveTo>
                  <a:pt x="2000504" y="0"/>
                </a:moveTo>
                <a:lnTo>
                  <a:pt x="1851279" y="0"/>
                </a:lnTo>
                <a:lnTo>
                  <a:pt x="388366" y="925728"/>
                </a:lnTo>
                <a:lnTo>
                  <a:pt x="537718" y="925728"/>
                </a:lnTo>
                <a:lnTo>
                  <a:pt x="2000504" y="0"/>
                </a:lnTo>
                <a:close/>
              </a:path>
              <a:path w="2389504" h="925829">
                <a:moveTo>
                  <a:pt x="2388997" y="0"/>
                </a:moveTo>
                <a:lnTo>
                  <a:pt x="2239772" y="0"/>
                </a:lnTo>
                <a:lnTo>
                  <a:pt x="776859" y="925728"/>
                </a:lnTo>
                <a:lnTo>
                  <a:pt x="926084" y="925728"/>
                </a:lnTo>
                <a:lnTo>
                  <a:pt x="2388997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199148" y="4055655"/>
            <a:ext cx="2795905" cy="1083310"/>
          </a:xfrm>
          <a:custGeom>
            <a:avLst/>
            <a:gdLst/>
            <a:ahLst/>
            <a:cxnLst/>
            <a:rect l="l" t="t" r="r" b="b"/>
            <a:pathLst>
              <a:path w="2795905" h="1083310">
                <a:moveTo>
                  <a:pt x="1886318" y="0"/>
                </a:moveTo>
                <a:lnTo>
                  <a:pt x="1711947" y="0"/>
                </a:lnTo>
                <a:lnTo>
                  <a:pt x="0" y="1083310"/>
                </a:lnTo>
                <a:lnTo>
                  <a:pt x="174459" y="1083310"/>
                </a:lnTo>
                <a:lnTo>
                  <a:pt x="1886318" y="0"/>
                </a:lnTo>
                <a:close/>
              </a:path>
              <a:path w="2795905" h="1083310">
                <a:moveTo>
                  <a:pt x="2340851" y="0"/>
                </a:moveTo>
                <a:lnTo>
                  <a:pt x="2166480" y="0"/>
                </a:lnTo>
                <a:lnTo>
                  <a:pt x="454533" y="1083310"/>
                </a:lnTo>
                <a:lnTo>
                  <a:pt x="628992" y="1083310"/>
                </a:lnTo>
                <a:lnTo>
                  <a:pt x="2340851" y="0"/>
                </a:lnTo>
                <a:close/>
              </a:path>
              <a:path w="2795905" h="1083310">
                <a:moveTo>
                  <a:pt x="2795384" y="0"/>
                </a:moveTo>
                <a:lnTo>
                  <a:pt x="2621013" y="0"/>
                </a:lnTo>
                <a:lnTo>
                  <a:pt x="909066" y="1083310"/>
                </a:lnTo>
                <a:lnTo>
                  <a:pt x="1083551" y="1083310"/>
                </a:lnTo>
                <a:lnTo>
                  <a:pt x="2795384" y="0"/>
                </a:lnTo>
                <a:close/>
              </a:path>
            </a:pathLst>
          </a:custGeom>
          <a:solidFill>
            <a:srgbClr val="0079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9144000" cy="5143500"/>
          </a:xfrm>
          <a:custGeom>
            <a:avLst/>
            <a:gdLst/>
            <a:ahLst/>
            <a:cxnLst/>
            <a:rect l="l" t="t" r="r" b="b"/>
            <a:pathLst>
              <a:path w="9144000" h="5143500">
                <a:moveTo>
                  <a:pt x="9144000" y="0"/>
                </a:moveTo>
                <a:lnTo>
                  <a:pt x="0" y="0"/>
                </a:lnTo>
                <a:lnTo>
                  <a:pt x="0" y="5143500"/>
                </a:lnTo>
                <a:lnTo>
                  <a:pt x="9144000" y="5143500"/>
                </a:lnTo>
                <a:lnTo>
                  <a:pt x="9144000" y="0"/>
                </a:lnTo>
                <a:close/>
              </a:path>
            </a:pathLst>
          </a:custGeom>
          <a:solidFill>
            <a:srgbClr val="22394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3582542" y="1550669"/>
            <a:ext cx="5561965" cy="3592829"/>
          </a:xfrm>
          <a:custGeom>
            <a:avLst/>
            <a:gdLst/>
            <a:ahLst/>
            <a:cxnLst/>
            <a:rect l="l" t="t" r="r" b="b"/>
            <a:pathLst>
              <a:path w="5561965" h="3592829">
                <a:moveTo>
                  <a:pt x="5561457" y="0"/>
                </a:moveTo>
                <a:lnTo>
                  <a:pt x="0" y="3592829"/>
                </a:lnTo>
                <a:lnTo>
                  <a:pt x="5561457" y="3592829"/>
                </a:lnTo>
                <a:lnTo>
                  <a:pt x="5561457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" y="2824479"/>
            <a:ext cx="7370445" cy="2319020"/>
          </a:xfrm>
          <a:custGeom>
            <a:avLst/>
            <a:gdLst/>
            <a:ahLst/>
            <a:cxnLst/>
            <a:rect l="l" t="t" r="r" b="b"/>
            <a:pathLst>
              <a:path w="7370445" h="2319020">
                <a:moveTo>
                  <a:pt x="0" y="0"/>
                </a:moveTo>
                <a:lnTo>
                  <a:pt x="0" y="2319019"/>
                </a:lnTo>
                <a:lnTo>
                  <a:pt x="7370414" y="2319019"/>
                </a:lnTo>
                <a:lnTo>
                  <a:pt x="0" y="0"/>
                </a:lnTo>
                <a:close/>
              </a:path>
            </a:pathLst>
          </a:custGeom>
          <a:solidFill>
            <a:srgbClr val="C4A05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3999" cy="5143497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203225" y="206247"/>
            <a:ext cx="8737600" cy="4731385"/>
          </a:xfrm>
          <a:custGeom>
            <a:avLst/>
            <a:gdLst/>
            <a:ahLst/>
            <a:cxnLst/>
            <a:rect l="l" t="t" r="r" b="b"/>
            <a:pathLst>
              <a:path w="8737600" h="4731385">
                <a:moveTo>
                  <a:pt x="8737473" y="0"/>
                </a:moveTo>
                <a:lnTo>
                  <a:pt x="0" y="0"/>
                </a:lnTo>
                <a:lnTo>
                  <a:pt x="0" y="4731004"/>
                </a:lnTo>
                <a:lnTo>
                  <a:pt x="8737473" y="4731004"/>
                </a:lnTo>
                <a:lnTo>
                  <a:pt x="8737473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98042" y="708152"/>
            <a:ext cx="7347915" cy="424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25093" y="1853082"/>
            <a:ext cx="6893813" cy="1341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2394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Sanskar</a:t>
            </a:r>
            <a:r>
              <a:rPr spc="-225" dirty="0"/>
              <a:t> </a:t>
            </a:r>
            <a:r>
              <a:rPr spc="-90" dirty="0"/>
              <a:t>College</a:t>
            </a:r>
            <a:r>
              <a:rPr spc="-210" dirty="0"/>
              <a:t> </a:t>
            </a:r>
            <a:r>
              <a:rPr spc="-65" dirty="0"/>
              <a:t>of</a:t>
            </a:r>
            <a:r>
              <a:rPr spc="-190" dirty="0"/>
              <a:t> </a:t>
            </a:r>
            <a:r>
              <a:rPr spc="-80" dirty="0"/>
              <a:t>Engineering</a:t>
            </a:r>
            <a:r>
              <a:rPr spc="-245" dirty="0"/>
              <a:t> </a:t>
            </a:r>
            <a:r>
              <a:rPr spc="-65" dirty="0"/>
              <a:t>and</a:t>
            </a:r>
            <a:r>
              <a:rPr spc="-210" dirty="0"/>
              <a:t> </a:t>
            </a:r>
            <a:r>
              <a:rPr spc="-90" dirty="0"/>
              <a:t>Technology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50334" y="355091"/>
            <a:ext cx="1243380" cy="151460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90800" y="3168523"/>
            <a:ext cx="3733800" cy="5975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800" b="1" spc="-315" dirty="0" smtClean="0">
                <a:solidFill>
                  <a:srgbClr val="223944"/>
                </a:solidFill>
                <a:latin typeface="Microsoft Sans Serif"/>
                <a:cs typeface="Microsoft Sans Serif"/>
              </a:rPr>
              <a:t>VOTING </a:t>
            </a:r>
            <a:r>
              <a:rPr sz="3800" b="1" spc="-105" dirty="0" smtClean="0">
                <a:solidFill>
                  <a:srgbClr val="223944"/>
                </a:solidFill>
                <a:latin typeface="Microsoft Sans Serif"/>
                <a:cs typeface="Microsoft Sans Serif"/>
              </a:rPr>
              <a:t> </a:t>
            </a:r>
            <a:r>
              <a:rPr sz="3800" b="1" spc="-475" dirty="0">
                <a:solidFill>
                  <a:srgbClr val="223944"/>
                </a:solidFill>
                <a:latin typeface="Microsoft Sans Serif"/>
                <a:cs typeface="Microsoft Sans Serif"/>
              </a:rPr>
              <a:t>SYSTEM</a:t>
            </a:r>
            <a:endParaRPr sz="3800" b="1" dirty="0">
              <a:latin typeface="Microsoft Sans Serif"/>
              <a:cs typeface="Microsoft Sans Serif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6935" y="1169091"/>
            <a:ext cx="5744845" cy="2313305"/>
          </a:xfrm>
          <a:prstGeom prst="rect">
            <a:avLst/>
          </a:prstGeom>
        </p:spPr>
        <p:txBody>
          <a:bodyPr vert="horz" wrap="square" lIns="0" tIns="1657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5"/>
              </a:spcBef>
            </a:pPr>
            <a:r>
              <a:rPr sz="2000" b="1" spc="-5" dirty="0">
                <a:solidFill>
                  <a:srgbClr val="223944"/>
                </a:solidFill>
                <a:latin typeface="Trebuchet MS"/>
                <a:cs typeface="Trebuchet MS"/>
              </a:rPr>
              <a:t>Na</a:t>
            </a:r>
            <a:r>
              <a:rPr sz="2000" b="1" spc="-15" dirty="0">
                <a:solidFill>
                  <a:srgbClr val="223944"/>
                </a:solidFill>
                <a:latin typeface="Trebuchet MS"/>
                <a:cs typeface="Trebuchet MS"/>
              </a:rPr>
              <a:t>m</a:t>
            </a:r>
            <a:r>
              <a:rPr sz="2000" b="1" spc="-105" dirty="0">
                <a:solidFill>
                  <a:srgbClr val="223944"/>
                </a:solidFill>
                <a:latin typeface="Trebuchet MS"/>
                <a:cs typeface="Trebuchet MS"/>
              </a:rPr>
              <a:t>e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245" dirty="0">
                <a:solidFill>
                  <a:srgbClr val="223944"/>
                </a:solidFill>
                <a:latin typeface="Trebuchet MS"/>
                <a:cs typeface="Trebuchet MS"/>
              </a:rPr>
              <a:t>: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5" dirty="0" err="1" smtClean="0">
                <a:solidFill>
                  <a:srgbClr val="223944"/>
                </a:solidFill>
                <a:latin typeface="Trebuchet MS"/>
                <a:cs typeface="Trebuchet MS"/>
              </a:rPr>
              <a:t>S</a:t>
            </a:r>
            <a:r>
              <a:rPr lang="en-US" sz="2000" b="1" spc="-5" dirty="0" err="1" smtClean="0">
                <a:solidFill>
                  <a:srgbClr val="223944"/>
                </a:solidFill>
                <a:latin typeface="Trebuchet MS"/>
                <a:cs typeface="Trebuchet MS"/>
              </a:rPr>
              <a:t>atendra</a:t>
            </a:r>
            <a:r>
              <a:rPr lang="en-US" sz="2000" b="1" spc="-5" dirty="0" smtClean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lang="en-US" sz="2000" b="1" spc="-5" dirty="0" err="1" smtClean="0">
                <a:solidFill>
                  <a:srgbClr val="223944"/>
                </a:solidFill>
                <a:latin typeface="Trebuchet MS"/>
                <a:cs typeface="Trebuchet MS"/>
              </a:rPr>
              <a:t>Rathaur</a:t>
            </a:r>
            <a:endParaRPr sz="20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b="1" spc="-90" dirty="0">
                <a:solidFill>
                  <a:srgbClr val="223944"/>
                </a:solidFill>
                <a:latin typeface="Trebuchet MS"/>
                <a:cs typeface="Trebuchet MS"/>
              </a:rPr>
              <a:t>Co</a:t>
            </a:r>
            <a:r>
              <a:rPr sz="2000" b="1" spc="-85" dirty="0">
                <a:solidFill>
                  <a:srgbClr val="223944"/>
                </a:solidFill>
                <a:latin typeface="Trebuchet MS"/>
                <a:cs typeface="Trebuchet MS"/>
              </a:rPr>
              <a:t>u</a:t>
            </a:r>
            <a:r>
              <a:rPr sz="2000" b="1" spc="-30" dirty="0">
                <a:solidFill>
                  <a:srgbClr val="223944"/>
                </a:solidFill>
                <a:latin typeface="Trebuchet MS"/>
                <a:cs typeface="Trebuchet MS"/>
              </a:rPr>
              <a:t>r</a:t>
            </a:r>
            <a:r>
              <a:rPr sz="2000" b="1" spc="-40" dirty="0">
                <a:solidFill>
                  <a:srgbClr val="223944"/>
                </a:solidFill>
                <a:latin typeface="Trebuchet MS"/>
                <a:cs typeface="Trebuchet MS"/>
              </a:rPr>
              <a:t>s</a:t>
            </a:r>
            <a:r>
              <a:rPr sz="2000" b="1" spc="-105" dirty="0">
                <a:solidFill>
                  <a:srgbClr val="223944"/>
                </a:solidFill>
                <a:latin typeface="Trebuchet MS"/>
                <a:cs typeface="Trebuchet MS"/>
              </a:rPr>
              <a:t>e</a:t>
            </a:r>
            <a:r>
              <a:rPr sz="2000" b="1" spc="265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45" dirty="0">
                <a:solidFill>
                  <a:srgbClr val="223944"/>
                </a:solidFill>
                <a:latin typeface="Trebuchet MS"/>
                <a:cs typeface="Trebuchet MS"/>
              </a:rPr>
              <a:t>a</a:t>
            </a:r>
            <a:r>
              <a:rPr sz="2000" b="1" spc="-60" dirty="0">
                <a:solidFill>
                  <a:srgbClr val="223944"/>
                </a:solidFill>
                <a:latin typeface="Trebuchet MS"/>
                <a:cs typeface="Trebuchet MS"/>
              </a:rPr>
              <a:t>n</a:t>
            </a:r>
            <a:r>
              <a:rPr sz="2000" b="1" spc="-70" dirty="0">
                <a:solidFill>
                  <a:srgbClr val="223944"/>
                </a:solidFill>
                <a:latin typeface="Trebuchet MS"/>
                <a:cs typeface="Trebuchet MS"/>
              </a:rPr>
              <a:t>d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dirty="0">
                <a:solidFill>
                  <a:srgbClr val="223944"/>
                </a:solidFill>
                <a:latin typeface="Trebuchet MS"/>
                <a:cs typeface="Trebuchet MS"/>
              </a:rPr>
              <a:t>D</a:t>
            </a:r>
            <a:r>
              <a:rPr sz="2000" b="1" spc="-70" dirty="0">
                <a:solidFill>
                  <a:srgbClr val="223944"/>
                </a:solidFill>
                <a:latin typeface="Trebuchet MS"/>
                <a:cs typeface="Trebuchet MS"/>
              </a:rPr>
              <a:t>ep</a:t>
            </a:r>
            <a:r>
              <a:rPr sz="2000" b="1" spc="-75" dirty="0">
                <a:solidFill>
                  <a:srgbClr val="223944"/>
                </a:solidFill>
                <a:latin typeface="Trebuchet MS"/>
                <a:cs typeface="Trebuchet MS"/>
              </a:rPr>
              <a:t>a</a:t>
            </a:r>
            <a:r>
              <a:rPr sz="2000" b="1" spc="-85" dirty="0">
                <a:solidFill>
                  <a:srgbClr val="223944"/>
                </a:solidFill>
                <a:latin typeface="Trebuchet MS"/>
                <a:cs typeface="Trebuchet MS"/>
              </a:rPr>
              <a:t>rtm</a:t>
            </a:r>
            <a:r>
              <a:rPr sz="2000" b="1" spc="-100" dirty="0">
                <a:solidFill>
                  <a:srgbClr val="223944"/>
                </a:solidFill>
                <a:latin typeface="Trebuchet MS"/>
                <a:cs typeface="Trebuchet MS"/>
              </a:rPr>
              <a:t>e</a:t>
            </a:r>
            <a:r>
              <a:rPr sz="2000" b="1" spc="-75" dirty="0">
                <a:solidFill>
                  <a:srgbClr val="223944"/>
                </a:solidFill>
                <a:latin typeface="Trebuchet MS"/>
                <a:cs typeface="Trebuchet MS"/>
              </a:rPr>
              <a:t>nt</a:t>
            </a:r>
            <a:r>
              <a:rPr sz="2000" b="1" spc="-175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245" dirty="0">
                <a:solidFill>
                  <a:srgbClr val="223944"/>
                </a:solidFill>
                <a:latin typeface="Trebuchet MS"/>
                <a:cs typeface="Trebuchet MS"/>
              </a:rPr>
              <a:t>:</a:t>
            </a:r>
            <a:r>
              <a:rPr sz="2000" b="1" spc="-16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135" dirty="0">
                <a:solidFill>
                  <a:srgbClr val="223944"/>
                </a:solidFill>
                <a:latin typeface="Trebuchet MS"/>
                <a:cs typeface="Trebuchet MS"/>
              </a:rPr>
              <a:t>B</a:t>
            </a:r>
            <a:r>
              <a:rPr sz="2000" b="1" spc="-95" dirty="0">
                <a:solidFill>
                  <a:srgbClr val="223944"/>
                </a:solidFill>
                <a:latin typeface="Trebuchet MS"/>
                <a:cs typeface="Trebuchet MS"/>
              </a:rPr>
              <a:t>.</a:t>
            </a:r>
            <a:r>
              <a:rPr sz="2000" b="1" spc="-145" dirty="0">
                <a:solidFill>
                  <a:srgbClr val="223944"/>
                </a:solidFill>
                <a:latin typeface="Trebuchet MS"/>
                <a:cs typeface="Trebuchet MS"/>
              </a:rPr>
              <a:t>Te</a:t>
            </a:r>
            <a:r>
              <a:rPr sz="2000" b="1" spc="-105" dirty="0">
                <a:solidFill>
                  <a:srgbClr val="223944"/>
                </a:solidFill>
                <a:latin typeface="Trebuchet MS"/>
                <a:cs typeface="Trebuchet MS"/>
              </a:rPr>
              <a:t>ch</a:t>
            </a:r>
            <a:r>
              <a:rPr sz="2000" b="1" spc="-16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30" dirty="0">
                <a:solidFill>
                  <a:srgbClr val="223944"/>
                </a:solidFill>
                <a:latin typeface="Trebuchet MS"/>
                <a:cs typeface="Trebuchet MS"/>
              </a:rPr>
              <a:t>CSE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(</a:t>
            </a:r>
            <a:r>
              <a:rPr sz="2000" b="1" spc="-5" dirty="0">
                <a:solidFill>
                  <a:srgbClr val="223944"/>
                </a:solidFill>
                <a:latin typeface="Trebuchet MS"/>
                <a:cs typeface="Trebuchet MS"/>
              </a:rPr>
              <a:t>D</a:t>
            </a:r>
            <a:r>
              <a:rPr sz="2000" b="1" spc="-15" dirty="0">
                <a:solidFill>
                  <a:srgbClr val="223944"/>
                </a:solidFill>
                <a:latin typeface="Trebuchet MS"/>
                <a:cs typeface="Trebuchet MS"/>
              </a:rPr>
              <a:t>a</a:t>
            </a:r>
            <a:r>
              <a:rPr sz="2000" b="1" spc="-50" dirty="0">
                <a:solidFill>
                  <a:srgbClr val="223944"/>
                </a:solidFill>
                <a:latin typeface="Trebuchet MS"/>
                <a:cs typeface="Trebuchet MS"/>
              </a:rPr>
              <a:t>ta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20" dirty="0">
                <a:solidFill>
                  <a:srgbClr val="223944"/>
                </a:solidFill>
                <a:latin typeface="Trebuchet MS"/>
                <a:cs typeface="Trebuchet MS"/>
              </a:rPr>
              <a:t>S</a:t>
            </a:r>
            <a:r>
              <a:rPr sz="2000" b="1" spc="-15" dirty="0">
                <a:solidFill>
                  <a:srgbClr val="223944"/>
                </a:solidFill>
                <a:latin typeface="Trebuchet MS"/>
                <a:cs typeface="Trebuchet MS"/>
              </a:rPr>
              <a:t>c</a:t>
            </a:r>
            <a:r>
              <a:rPr sz="2000" b="1" spc="-114" dirty="0">
                <a:solidFill>
                  <a:srgbClr val="223944"/>
                </a:solidFill>
                <a:latin typeface="Trebuchet MS"/>
                <a:cs typeface="Trebuchet MS"/>
              </a:rPr>
              <a:t>ience)</a:t>
            </a:r>
            <a:endParaRPr sz="2000" dirty="0">
              <a:latin typeface="Trebuchet MS"/>
              <a:cs typeface="Trebuchet MS"/>
            </a:endParaRPr>
          </a:p>
          <a:p>
            <a:pPr marL="38100">
              <a:lnSpc>
                <a:spcPct val="100000"/>
              </a:lnSpc>
              <a:spcBef>
                <a:spcPts val="1200"/>
              </a:spcBef>
            </a:pPr>
            <a:r>
              <a:rPr sz="2000" b="1" spc="-55" dirty="0">
                <a:solidFill>
                  <a:srgbClr val="223944"/>
                </a:solidFill>
                <a:latin typeface="Trebuchet MS"/>
                <a:cs typeface="Trebuchet MS"/>
              </a:rPr>
              <a:t>Roll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65" dirty="0">
                <a:solidFill>
                  <a:srgbClr val="223944"/>
                </a:solidFill>
                <a:latin typeface="Trebuchet MS"/>
                <a:cs typeface="Trebuchet MS"/>
              </a:rPr>
              <a:t>Number</a:t>
            </a:r>
            <a:r>
              <a:rPr sz="2000" b="1" spc="-19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245" dirty="0">
                <a:solidFill>
                  <a:srgbClr val="223944"/>
                </a:solidFill>
                <a:latin typeface="Trebuchet MS"/>
                <a:cs typeface="Trebuchet MS"/>
              </a:rPr>
              <a:t>: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60" dirty="0" smtClean="0">
                <a:solidFill>
                  <a:srgbClr val="223944"/>
                </a:solidFill>
                <a:latin typeface="Trebuchet MS"/>
                <a:cs typeface="Trebuchet MS"/>
              </a:rPr>
              <a:t>230215154002</a:t>
            </a:r>
            <a:r>
              <a:rPr lang="en-US" sz="2000" b="1" spc="-60" dirty="0" smtClean="0">
                <a:solidFill>
                  <a:srgbClr val="223944"/>
                </a:solidFill>
                <a:latin typeface="Trebuchet MS"/>
                <a:cs typeface="Trebuchet MS"/>
              </a:rPr>
              <a:t>2</a:t>
            </a:r>
            <a:endParaRPr sz="2000" dirty="0">
              <a:latin typeface="Trebuchet MS"/>
              <a:cs typeface="Trebuchet MS"/>
            </a:endParaRPr>
          </a:p>
          <a:p>
            <a:pPr marL="38100" marR="3715385">
              <a:lnSpc>
                <a:spcPct val="150000"/>
              </a:lnSpc>
              <a:spcBef>
                <a:spcPts val="5"/>
              </a:spcBef>
            </a:pPr>
            <a:r>
              <a:rPr sz="2000" b="1" spc="-35" dirty="0">
                <a:solidFill>
                  <a:srgbClr val="223944"/>
                </a:solidFill>
                <a:latin typeface="Trebuchet MS"/>
                <a:cs typeface="Trebuchet MS"/>
              </a:rPr>
              <a:t>Sem</a:t>
            </a:r>
            <a:r>
              <a:rPr sz="2000" b="1" spc="-45" dirty="0">
                <a:solidFill>
                  <a:srgbClr val="223944"/>
                </a:solidFill>
                <a:latin typeface="Trebuchet MS"/>
                <a:cs typeface="Trebuchet MS"/>
              </a:rPr>
              <a:t>e</a:t>
            </a:r>
            <a:r>
              <a:rPr sz="2000" b="1" spc="-25" dirty="0">
                <a:solidFill>
                  <a:srgbClr val="223944"/>
                </a:solidFill>
                <a:latin typeface="Trebuchet MS"/>
                <a:cs typeface="Trebuchet MS"/>
              </a:rPr>
              <a:t>st</a:t>
            </a:r>
            <a:r>
              <a:rPr sz="2000" b="1" spc="-45" dirty="0">
                <a:solidFill>
                  <a:srgbClr val="223944"/>
                </a:solidFill>
                <a:latin typeface="Trebuchet MS"/>
                <a:cs typeface="Trebuchet MS"/>
              </a:rPr>
              <a:t>e</a:t>
            </a:r>
            <a:r>
              <a:rPr sz="2000" b="1" spc="-145" dirty="0">
                <a:solidFill>
                  <a:srgbClr val="223944"/>
                </a:solidFill>
                <a:latin typeface="Trebuchet MS"/>
                <a:cs typeface="Trebuchet MS"/>
              </a:rPr>
              <a:t>r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245" dirty="0">
                <a:solidFill>
                  <a:srgbClr val="223944"/>
                </a:solidFill>
                <a:latin typeface="Trebuchet MS"/>
                <a:cs typeface="Trebuchet MS"/>
              </a:rPr>
              <a:t>: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223944"/>
                </a:solidFill>
                <a:latin typeface="Trebuchet MS"/>
                <a:cs typeface="Trebuchet MS"/>
              </a:rPr>
              <a:t>3</a:t>
            </a:r>
            <a:r>
              <a:rPr sz="1950" b="1" spc="-75" baseline="25641" dirty="0">
                <a:solidFill>
                  <a:srgbClr val="223944"/>
                </a:solidFill>
                <a:latin typeface="Trebuchet MS"/>
                <a:cs typeface="Trebuchet MS"/>
              </a:rPr>
              <a:t>rd  </a:t>
            </a:r>
            <a:r>
              <a:rPr sz="2000" b="1" spc="25" dirty="0">
                <a:solidFill>
                  <a:srgbClr val="223944"/>
                </a:solidFill>
                <a:latin typeface="Trebuchet MS"/>
                <a:cs typeface="Trebuchet MS"/>
              </a:rPr>
              <a:t>Se</a:t>
            </a:r>
            <a:r>
              <a:rPr sz="2000" b="1" spc="10" dirty="0">
                <a:solidFill>
                  <a:srgbClr val="223944"/>
                </a:solidFill>
                <a:latin typeface="Trebuchet MS"/>
                <a:cs typeface="Trebuchet MS"/>
              </a:rPr>
              <a:t>s</a:t>
            </a:r>
            <a:r>
              <a:rPr sz="2000" b="1" spc="-35" dirty="0">
                <a:solidFill>
                  <a:srgbClr val="223944"/>
                </a:solidFill>
                <a:latin typeface="Trebuchet MS"/>
                <a:cs typeface="Trebuchet MS"/>
              </a:rPr>
              <a:t>sion</a:t>
            </a:r>
            <a:r>
              <a:rPr sz="2000" b="1" spc="-170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245" dirty="0">
                <a:solidFill>
                  <a:srgbClr val="223944"/>
                </a:solidFill>
                <a:latin typeface="Trebuchet MS"/>
                <a:cs typeface="Trebuchet MS"/>
              </a:rPr>
              <a:t>:</a:t>
            </a:r>
            <a:r>
              <a:rPr sz="2000" b="1" spc="-175" dirty="0">
                <a:solidFill>
                  <a:srgbClr val="223944"/>
                </a:solidFill>
                <a:latin typeface="Trebuchet MS"/>
                <a:cs typeface="Trebuchet MS"/>
              </a:rPr>
              <a:t> </a:t>
            </a:r>
            <a:r>
              <a:rPr sz="2000" b="1" spc="-60" dirty="0">
                <a:solidFill>
                  <a:srgbClr val="223944"/>
                </a:solidFill>
                <a:latin typeface="Trebuchet MS"/>
                <a:cs typeface="Trebuchet MS"/>
              </a:rPr>
              <a:t>202</a:t>
            </a:r>
            <a:r>
              <a:rPr sz="2000" b="1" spc="-55" dirty="0">
                <a:solidFill>
                  <a:srgbClr val="223944"/>
                </a:solidFill>
                <a:latin typeface="Trebuchet MS"/>
                <a:cs typeface="Trebuchet MS"/>
              </a:rPr>
              <a:t>4</a:t>
            </a:r>
            <a:r>
              <a:rPr sz="2000" b="1" spc="75" dirty="0">
                <a:solidFill>
                  <a:srgbClr val="223944"/>
                </a:solidFill>
                <a:latin typeface="Trebuchet MS"/>
                <a:cs typeface="Trebuchet MS"/>
              </a:rPr>
              <a:t>-</a:t>
            </a:r>
            <a:r>
              <a:rPr sz="2000" b="1" spc="-60" dirty="0">
                <a:solidFill>
                  <a:srgbClr val="223944"/>
                </a:solidFill>
                <a:latin typeface="Trebuchet MS"/>
                <a:cs typeface="Trebuchet MS"/>
              </a:rPr>
              <a:t>25</a:t>
            </a:r>
            <a:endParaRPr sz="2000" dirty="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708152"/>
            <a:ext cx="250634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80" dirty="0"/>
              <a:t>O</a:t>
            </a:r>
            <a:r>
              <a:rPr spc="-55" dirty="0"/>
              <a:t>v</a:t>
            </a:r>
            <a:r>
              <a:rPr spc="-105" dirty="0"/>
              <a:t>erview</a:t>
            </a:r>
            <a:r>
              <a:rPr spc="-215" dirty="0"/>
              <a:t> </a:t>
            </a:r>
            <a:r>
              <a:rPr spc="-60" dirty="0"/>
              <a:t>of</a:t>
            </a:r>
            <a:r>
              <a:rPr spc="-210" dirty="0"/>
              <a:t> </a:t>
            </a:r>
            <a:r>
              <a:rPr spc="105" dirty="0"/>
              <a:t>UMS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042" y="1560072"/>
            <a:ext cx="7159625" cy="304121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r>
              <a:rPr sz="1600" b="1" spc="-5" dirty="0">
                <a:solidFill>
                  <a:srgbClr val="223944"/>
                </a:solidFill>
                <a:latin typeface="Calibri"/>
                <a:cs typeface="Calibri"/>
              </a:rPr>
              <a:t>Definition</a:t>
            </a:r>
            <a:r>
              <a:rPr sz="1600" b="1" spc="-10" dirty="0">
                <a:solidFill>
                  <a:srgbClr val="223944"/>
                </a:solidFill>
                <a:latin typeface="Calibri"/>
                <a:cs typeface="Calibri"/>
              </a:rPr>
              <a:t> </a:t>
            </a:r>
            <a:r>
              <a:rPr sz="1600" b="1" spc="-5" dirty="0" smtClean="0">
                <a:solidFill>
                  <a:srgbClr val="223944"/>
                </a:solidFill>
                <a:latin typeface="Calibri"/>
                <a:cs typeface="Calibri"/>
              </a:rPr>
              <a:t>:</a:t>
            </a:r>
            <a:endParaRPr lang="en-US" sz="1600" dirty="0" smtClean="0"/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voting system is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 electronic platform that enables secure and systematic collection, recording, and tallying of votes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Essential Elements: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Digital Authentication: Validates voter identity through </a:t>
            </a:r>
            <a:r>
              <a:rPr lang="en-US" sz="1600" b="1" dirty="0" err="1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Aadhar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and Voter ID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Electronic Ballot: Provides digital interface for casting votes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Data Security: Ensures vote integrity and voter privacy</a:t>
            </a:r>
          </a:p>
          <a:p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• Result Management: Enables accurate vote counting and result display</a:t>
            </a: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000" b="1" dirty="0">
              <a:solidFill>
                <a:schemeClr val="accent1">
                  <a:lumMod val="50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sz="1600" b="1" spc="-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Purpose</a:t>
            </a:r>
            <a:r>
              <a:rPr sz="1600" b="1" spc="2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spc="-5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:</a:t>
            </a:r>
            <a:r>
              <a:rPr sz="1600" b="1" spc="10" dirty="0">
                <a:solidFill>
                  <a:schemeClr val="accent1">
                    <a:lumMod val="50000"/>
                  </a:schemeClr>
                </a:solidFill>
                <a:latin typeface="Calibri"/>
                <a:cs typeface="Calibri"/>
              </a:rPr>
              <a:t> 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purpose of this system is to provide a secure and transparent platform for democratic voting, ensuring the integrity of the electoral process.</a:t>
            </a:r>
          </a:p>
          <a:p>
            <a:pPr marL="12700">
              <a:lnSpc>
                <a:spcPct val="100000"/>
              </a:lnSpc>
            </a:pP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708152"/>
            <a:ext cx="242189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85" dirty="0"/>
              <a:t>Features</a:t>
            </a:r>
            <a:r>
              <a:rPr spc="-190" dirty="0"/>
              <a:t> </a:t>
            </a:r>
            <a:r>
              <a:rPr spc="-60" dirty="0"/>
              <a:t>of</a:t>
            </a:r>
            <a:r>
              <a:rPr spc="-195" dirty="0"/>
              <a:t> </a:t>
            </a:r>
            <a:r>
              <a:rPr spc="105" dirty="0"/>
              <a:t>UMS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8042" y="1276351"/>
            <a:ext cx="2762250" cy="322844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Home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Voter Login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Voter Registration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Admin Login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Admin Registration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Dashboard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Voting Results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Show All Records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Search User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Update User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Delete User</a:t>
            </a:r>
          </a:p>
          <a:p>
            <a:pPr>
              <a:buFont typeface="Arial" pitchFamily="34" charset="0"/>
              <a:buChar char="•"/>
            </a:pPr>
            <a:r>
              <a:rPr lang="en-US" sz="1500" b="1" dirty="0">
                <a:solidFill>
                  <a:schemeClr val="accent1">
                    <a:lumMod val="50000"/>
                  </a:schemeClr>
                </a:solidFill>
              </a:rPr>
              <a:t>Logout</a:t>
            </a:r>
          </a:p>
          <a:p>
            <a:endParaRPr lang="en-US" sz="1500" b="1" dirty="0">
              <a:solidFill>
                <a:schemeClr val="accent1">
                  <a:lumMod val="50000"/>
                </a:schemeClr>
              </a:solidFill>
            </a:endParaRPr>
          </a:p>
          <a:p>
            <a:pPr>
              <a:buFont typeface="Arial" pitchFamily="34" charset="0"/>
              <a:buChar char="•"/>
            </a:pPr>
            <a:endParaRPr lang="en-US" sz="1400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17" y="613105"/>
            <a:ext cx="3339465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0" dirty="0"/>
              <a:t>I</a:t>
            </a:r>
            <a:r>
              <a:rPr spc="175" dirty="0"/>
              <a:t>M</a:t>
            </a:r>
            <a:r>
              <a:rPr spc="-110" dirty="0"/>
              <a:t>PACT</a:t>
            </a:r>
            <a:r>
              <a:rPr spc="-260" dirty="0"/>
              <a:t> </a:t>
            </a:r>
            <a:r>
              <a:rPr dirty="0"/>
              <a:t>AND</a:t>
            </a:r>
            <a:r>
              <a:rPr spc="-229" dirty="0"/>
              <a:t> </a:t>
            </a:r>
            <a:r>
              <a:rPr dirty="0"/>
              <a:t>BEN</a:t>
            </a:r>
            <a:r>
              <a:rPr spc="5" dirty="0"/>
              <a:t>E</a:t>
            </a:r>
            <a:r>
              <a:rPr spc="-75" dirty="0"/>
              <a:t>FITS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11174" y="1417091"/>
            <a:ext cx="7174230" cy="23165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744855" indent="-229235">
              <a:lnSpc>
                <a:spcPct val="114999"/>
              </a:lnSpc>
              <a:spcBef>
                <a:spcPts val="100"/>
              </a:spcBef>
              <a:buClr>
                <a:srgbClr val="223944"/>
              </a:buClr>
              <a:buSzPct val="81250"/>
              <a:tabLst>
                <a:tab pos="323215" algn="l"/>
                <a:tab pos="324485" algn="l"/>
              </a:tabLst>
            </a:pPr>
            <a:endParaRPr lang="en-US" sz="1600" dirty="0">
              <a:cs typeface="Calibri"/>
            </a:endParaRPr>
          </a:p>
          <a:p>
            <a:pPr marL="241300" marR="744855" indent="-229235">
              <a:lnSpc>
                <a:spcPct val="114999"/>
              </a:lnSpc>
              <a:spcBef>
                <a:spcPts val="100"/>
              </a:spcBef>
              <a:buClr>
                <a:srgbClr val="223944"/>
              </a:buClr>
              <a:buSzPct val="81250"/>
              <a:buFont typeface="Arial MT"/>
              <a:buChar char="•"/>
              <a:tabLst>
                <a:tab pos="323215" algn="l"/>
                <a:tab pos="324485" algn="l"/>
              </a:tabLst>
            </a:pP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The electronic voting system revolutionizes democratic processes through secure, accessible digital voting</a:t>
            </a: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.</a:t>
            </a:r>
          </a:p>
          <a:p>
            <a:pPr marL="241300" marR="744855" indent="-229235">
              <a:lnSpc>
                <a:spcPct val="114999"/>
              </a:lnSpc>
              <a:spcBef>
                <a:spcPts val="100"/>
              </a:spcBef>
              <a:buClr>
                <a:srgbClr val="223944"/>
              </a:buClr>
              <a:buSzPct val="81250"/>
              <a:buFont typeface="Arial MT"/>
              <a:buChar char="•"/>
              <a:tabLst>
                <a:tab pos="323215" algn="l"/>
                <a:tab pos="324485" algn="l"/>
              </a:tabLst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It reduces costs and environmental impact while ensuring accuracy and transparency. </a:t>
            </a:r>
            <a:endParaRPr lang="en-US" sz="1600" b="1" dirty="0" smtClean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241300" marR="744855" indent="-229235">
              <a:lnSpc>
                <a:spcPct val="114999"/>
              </a:lnSpc>
              <a:spcBef>
                <a:spcPts val="100"/>
              </a:spcBef>
              <a:buClr>
                <a:srgbClr val="223944"/>
              </a:buClr>
              <a:buSzPct val="81250"/>
              <a:buFont typeface="Arial MT"/>
              <a:buChar char="•"/>
              <a:tabLst>
                <a:tab pos="323215" algn="l"/>
                <a:tab pos="324485" algn="l"/>
              </a:tabLst>
            </a:pPr>
            <a:r>
              <a:rPr lang="en-US" sz="16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The </a:t>
            </a:r>
            <a:r>
              <a:rPr lang="en-US" sz="16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system enhances participation through convenient access, maintains data integrity through encryption, and enables real-time monitoring.</a:t>
            </a:r>
          </a:p>
          <a:p>
            <a:pPr marL="241300" marR="744855" indent="-229235">
              <a:lnSpc>
                <a:spcPct val="114999"/>
              </a:lnSpc>
              <a:spcBef>
                <a:spcPts val="100"/>
              </a:spcBef>
              <a:buClr>
                <a:srgbClr val="223944"/>
              </a:buClr>
              <a:buSzPct val="81250"/>
              <a:buFont typeface="Arial MT"/>
              <a:buChar char="•"/>
              <a:tabLst>
                <a:tab pos="323215" algn="l"/>
                <a:tab pos="324485" algn="l"/>
              </a:tabLst>
            </a:pP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708152"/>
            <a:ext cx="2064385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35" dirty="0"/>
              <a:t>How</a:t>
            </a:r>
            <a:r>
              <a:rPr spc="-204" dirty="0"/>
              <a:t> </a:t>
            </a:r>
            <a:r>
              <a:rPr spc="-114" dirty="0"/>
              <a:t>it</a:t>
            </a:r>
            <a:r>
              <a:rPr spc="-215" dirty="0"/>
              <a:t> </a:t>
            </a:r>
            <a:r>
              <a:rPr spc="-30" dirty="0"/>
              <a:t>works?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4400" y="1352550"/>
            <a:ext cx="6137910" cy="157286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23215" indent="-311150">
              <a:lnSpc>
                <a:spcPct val="100000"/>
              </a:lnSpc>
              <a:spcBef>
                <a:spcPts val="105"/>
              </a:spcBef>
              <a:buSzPct val="92857"/>
              <a:tabLst>
                <a:tab pos="323215" algn="l"/>
                <a:tab pos="323850" algn="l"/>
              </a:tabLst>
            </a:pPr>
            <a:endParaRPr lang="en-US" sz="1400" b="1" dirty="0">
              <a:solidFill>
                <a:srgbClr val="223944"/>
              </a:solidFill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105"/>
              </a:spcBef>
              <a:buSzPct val="92857"/>
              <a:buFont typeface="Wingdings"/>
              <a:buChar char=""/>
              <a:tabLst>
                <a:tab pos="323215" algn="l"/>
                <a:tab pos="323850" algn="l"/>
              </a:tabLst>
            </a:pP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The system uses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Tkinter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for GUI and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MySQL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for database management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.</a:t>
            </a:r>
          </a:p>
          <a:p>
            <a:pPr marL="323215" indent="-311150">
              <a:lnSpc>
                <a:spcPct val="100000"/>
              </a:lnSpc>
              <a:spcBef>
                <a:spcPts val="105"/>
              </a:spcBef>
              <a:buSzPct val="92857"/>
              <a:buFont typeface="Wingdings"/>
              <a:buChar char=""/>
              <a:tabLst>
                <a:tab pos="323215" algn="l"/>
                <a:tab pos="323850" algn="l"/>
              </a:tabLs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Users authenticate via login (voter/admin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).</a:t>
            </a:r>
          </a:p>
          <a:p>
            <a:pPr marL="323215" indent="-311150">
              <a:lnSpc>
                <a:spcPct val="100000"/>
              </a:lnSpc>
              <a:spcBef>
                <a:spcPts val="105"/>
              </a:spcBef>
              <a:buSzPct val="92857"/>
              <a:buFont typeface="Wingdings"/>
              <a:buChar char=""/>
              <a:tabLst>
                <a:tab pos="323215" algn="l"/>
                <a:tab pos="323850" algn="l"/>
              </a:tabLs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Voters select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position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and 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poll for group.</a:t>
            </a:r>
          </a:p>
          <a:p>
            <a:pPr marL="323215" indent="-311150">
              <a:lnSpc>
                <a:spcPct val="100000"/>
              </a:lnSpc>
              <a:spcBef>
                <a:spcPts val="105"/>
              </a:spcBef>
              <a:buSzPct val="92857"/>
              <a:buFont typeface="Wingdings"/>
              <a:buChar char=""/>
              <a:tabLst>
                <a:tab pos="323215" algn="l"/>
                <a:tab pos="323850" algn="l"/>
              </a:tabLs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</a:t>
            </a:r>
            <a:r>
              <a:rPr lang="en-US" sz="1400" b="1" dirty="0" err="1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Admins</a:t>
            </a: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 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manage users and monitor results. </a:t>
            </a:r>
            <a:endParaRPr lang="en-US" sz="1400" b="1" dirty="0" smtClean="0">
              <a:solidFill>
                <a:schemeClr val="accent1">
                  <a:lumMod val="50000"/>
                </a:schemeClr>
              </a:solidFill>
              <a:cs typeface="Calibri"/>
            </a:endParaRPr>
          </a:p>
          <a:p>
            <a:pPr marL="323215" indent="-311150">
              <a:lnSpc>
                <a:spcPct val="100000"/>
              </a:lnSpc>
              <a:spcBef>
                <a:spcPts val="105"/>
              </a:spcBef>
              <a:buSzPct val="92857"/>
              <a:buFont typeface="Wingdings"/>
              <a:buChar char=""/>
              <a:tabLst>
                <a:tab pos="323215" algn="l"/>
                <a:tab pos="323850" algn="l"/>
              </a:tabLst>
            </a:pPr>
            <a:r>
              <a:rPr lang="en-US" sz="1400" b="1" dirty="0" smtClean="0">
                <a:solidFill>
                  <a:schemeClr val="accent1">
                    <a:lumMod val="50000"/>
                  </a:schemeClr>
                </a:solidFill>
                <a:cs typeface="Calibri"/>
              </a:rPr>
              <a:t>System </a:t>
            </a:r>
            <a:r>
              <a:rPr lang="en-US" sz="1400" b="1" dirty="0">
                <a:solidFill>
                  <a:schemeClr val="accent1">
                    <a:lumMod val="50000"/>
                  </a:schemeClr>
                </a:solidFill>
                <a:cs typeface="Calibri"/>
              </a:rPr>
              <a:t>ensures one-time voting, data encryption, and real-time result compilation through secure database operations.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37717" y="613105"/>
            <a:ext cx="3326129" cy="422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5" dirty="0"/>
              <a:t>TECHNICAL</a:t>
            </a:r>
            <a:r>
              <a:rPr spc="-254" dirty="0"/>
              <a:t> </a:t>
            </a:r>
            <a:r>
              <a:rPr spc="-45" dirty="0"/>
              <a:t>APPROA</a:t>
            </a:r>
            <a:r>
              <a:rPr spc="-60" dirty="0"/>
              <a:t>C</a:t>
            </a:r>
            <a:r>
              <a:rPr spc="-40" dirty="0"/>
              <a:t>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52017" y="1429638"/>
            <a:ext cx="7590790" cy="153439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400" b="1" dirty="0" smtClean="0">
                <a:solidFill>
                  <a:srgbClr val="223944"/>
                </a:solidFill>
                <a:cs typeface="Calibri"/>
              </a:rPr>
              <a:t>The </a:t>
            </a:r>
            <a:r>
              <a:rPr lang="en-US" sz="1400" b="1" dirty="0">
                <a:solidFill>
                  <a:srgbClr val="223944"/>
                </a:solidFill>
                <a:cs typeface="Calibri"/>
              </a:rPr>
              <a:t>system implements a three-tier architecture using Python</a:t>
            </a:r>
            <a:r>
              <a:rPr lang="en-US" sz="1400" b="1" dirty="0" smtClean="0">
                <a:solidFill>
                  <a:srgbClr val="223944"/>
                </a:solidFill>
                <a:cs typeface="Calibri"/>
              </a:rPr>
              <a:t>.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SzPct val="128571"/>
              <a:buFont typeface="Arial" pitchFamily="34" charset="0"/>
              <a:buChar char="•"/>
              <a:tabLst>
                <a:tab pos="354965" algn="l"/>
                <a:tab pos="355600" algn="l"/>
              </a:tabLst>
            </a:pPr>
            <a:r>
              <a:rPr lang="en-US" sz="1400" b="1" dirty="0" smtClean="0">
                <a:solidFill>
                  <a:srgbClr val="223944"/>
                </a:solidFill>
                <a:cs typeface="Calibri"/>
              </a:rPr>
              <a:t> </a:t>
            </a:r>
            <a:r>
              <a:rPr lang="en-US" sz="1400" b="1" dirty="0">
                <a:solidFill>
                  <a:srgbClr val="223944"/>
                </a:solidFill>
                <a:cs typeface="Calibri"/>
              </a:rPr>
              <a:t>Frontend utilizes </a:t>
            </a:r>
            <a:r>
              <a:rPr lang="en-US" sz="1400" b="1" dirty="0" err="1">
                <a:solidFill>
                  <a:srgbClr val="223944"/>
                </a:solidFill>
                <a:cs typeface="Calibri"/>
              </a:rPr>
              <a:t>Tkinter</a:t>
            </a:r>
            <a:r>
              <a:rPr lang="en-US" sz="1400" b="1" dirty="0">
                <a:solidFill>
                  <a:srgbClr val="223944"/>
                </a:solidFill>
                <a:cs typeface="Calibri"/>
              </a:rPr>
              <a:t> for GUI components including login forms, voting interfaces, and admin dashboards. Backend logic handles authentication using SHA-256 encryption, session management, and database operations. </a:t>
            </a:r>
            <a:r>
              <a:rPr lang="en-US" sz="1400" b="1" dirty="0" err="1">
                <a:solidFill>
                  <a:srgbClr val="223944"/>
                </a:solidFill>
                <a:cs typeface="Calibri"/>
              </a:rPr>
              <a:t>MySQL</a:t>
            </a:r>
            <a:r>
              <a:rPr lang="en-US" sz="1400" b="1" dirty="0">
                <a:solidFill>
                  <a:srgbClr val="223944"/>
                </a:solidFill>
                <a:cs typeface="Calibri"/>
              </a:rPr>
              <a:t> database manages voter records, admin data, and vote storage with prepared statements preventing SQL injection. System employs connection pooling for optimal performance and implements comprehensive error handling with logging mechanisms.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98042" y="708152"/>
            <a:ext cx="1586230" cy="4241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pc="-114" dirty="0"/>
              <a:t>Concl</a:t>
            </a:r>
            <a:r>
              <a:rPr spc="-125" dirty="0"/>
              <a:t>u</a:t>
            </a:r>
            <a:r>
              <a:rPr spc="-40" dirty="0"/>
              <a:t>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1125093" y="1853082"/>
            <a:ext cx="6893813" cy="229088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28955" marR="5080" indent="-287020">
              <a:lnSpc>
                <a:spcPct val="115100"/>
              </a:lnSpc>
              <a:spcBef>
                <a:spcPts val="100"/>
              </a:spcBef>
              <a:buSzPct val="68750"/>
              <a:tabLst>
                <a:tab pos="528955" algn="l"/>
                <a:tab pos="529590" algn="l"/>
              </a:tabLst>
            </a:pPr>
            <a:endParaRPr lang="en-US" spc="-5" dirty="0" smtClean="0"/>
          </a:p>
          <a:p>
            <a:pPr marL="528955" marR="5080" indent="-287020">
              <a:lnSpc>
                <a:spcPct val="115100"/>
              </a:lnSpc>
              <a:spcBef>
                <a:spcPts val="100"/>
              </a:spcBef>
              <a:buSzPct val="68750"/>
              <a:buFont typeface="Arial MT"/>
              <a:buChar char="•"/>
              <a:tabLst>
                <a:tab pos="528955" algn="l"/>
                <a:tab pos="529590" algn="l"/>
              </a:tabLst>
            </a:pPr>
            <a:r>
              <a:rPr lang="en-US" b="1" spc="-5" dirty="0" smtClean="0"/>
              <a:t>The implemented electronic voting system successfully demonstrates a secure, efficient, and user-friendly solution for modern electoral processes. By integrating </a:t>
            </a:r>
            <a:r>
              <a:rPr lang="en-US" b="1" spc="-5" dirty="0" err="1" smtClean="0"/>
              <a:t>Tkinter</a:t>
            </a:r>
            <a:r>
              <a:rPr lang="en-US" b="1" spc="-5" dirty="0" smtClean="0"/>
              <a:t> GUI, Python backend, and </a:t>
            </a:r>
            <a:r>
              <a:rPr lang="en-US" b="1" spc="-5" dirty="0" err="1" smtClean="0"/>
              <a:t>MySQL</a:t>
            </a:r>
            <a:r>
              <a:rPr lang="en-US" b="1" spc="-5" dirty="0" smtClean="0"/>
              <a:t> database, it delivers robust authentication, accurate vote recording, and comprehensive administrative controls. The system's modular design ensures scalability while maintaining data integrity and user privacy, making it a viable solution for digital voting needs.</a:t>
            </a:r>
            <a:endParaRPr lang="en-US" b="1" spc="-5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</TotalTime>
  <Words>414</Words>
  <Application>Microsoft Office PowerPoint</Application>
  <PresentationFormat>On-screen Show (16:9)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Sanskar College of Engineering and Technology</vt:lpstr>
      <vt:lpstr>Slide 2</vt:lpstr>
      <vt:lpstr>Overview of UMS</vt:lpstr>
      <vt:lpstr>Features of UMS</vt:lpstr>
      <vt:lpstr>IMPACT AND BENEFITS</vt:lpstr>
      <vt:lpstr>How it works?</vt:lpstr>
      <vt:lpstr>TECHNICAL APPROACH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Sanskar College of Engineering and Technology</dc:title>
  <dc:creator>Satendra Rathuar</dc:creator>
  <cp:lastModifiedBy>Satendra Rathaur</cp:lastModifiedBy>
  <cp:revision>30</cp:revision>
  <dcterms:created xsi:type="dcterms:W3CDTF">2024-12-07T14:29:51Z</dcterms:created>
  <dcterms:modified xsi:type="dcterms:W3CDTF">2025-01-28T08:33:09Z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2024-11-24T00:00:00Z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2024-12-07T00:00:00Z</vt:filetime>
  </property>
</Properties>
</file>