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8" d="100"/>
          <a:sy n="7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9/12/2024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80398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0801810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73993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5629201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21601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1314228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88398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0396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4340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9/12/2024</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3333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9/12/2024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9137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9/12/2024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6040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9/12/2024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09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9/12/2024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1036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9/12/2024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5028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9/12/2024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8715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FE42E8-8B57-452D-A122-4DCE9AC771EF}" type="datetime1">
              <a:rPr lang="en-US" smtClean="0"/>
              <a:t>9/12/2024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13411693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nfylandingpage.liveblog365.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448CEEB-4826-94D9-C12A-C8C3B2EFC6A8}"/>
              </a:ext>
            </a:extLst>
          </p:cNvPr>
          <p:cNvPicPr>
            <a:picLocks noChangeAspect="1"/>
          </p:cNvPicPr>
          <p:nvPr/>
        </p:nvPicPr>
        <p:blipFill>
          <a:blip r:embed="rId2"/>
          <a:srcRect l="47917"/>
          <a:stretch/>
        </p:blipFill>
        <p:spPr>
          <a:xfrm>
            <a:off x="20" y="10"/>
            <a:ext cx="4762480" cy="6857989"/>
          </a:xfrm>
          <a:prstGeom prst="rect">
            <a:avLst/>
          </a:prstGeom>
        </p:spPr>
      </p:pic>
      <p:sp>
        <p:nvSpPr>
          <p:cNvPr id="2" name="Title 1">
            <a:extLst>
              <a:ext uri="{FF2B5EF4-FFF2-40B4-BE49-F238E27FC236}">
                <a16:creationId xmlns:a16="http://schemas.microsoft.com/office/drawing/2014/main" id="{97E54224-0B3F-BA91-7E61-A65994D1E6CA}"/>
              </a:ext>
            </a:extLst>
          </p:cNvPr>
          <p:cNvSpPr>
            <a:spLocks noGrp="1"/>
          </p:cNvSpPr>
          <p:nvPr>
            <p:ph type="ctrTitle"/>
          </p:nvPr>
        </p:nvSpPr>
        <p:spPr>
          <a:xfrm>
            <a:off x="6096000" y="1371599"/>
            <a:ext cx="4762500" cy="778477"/>
          </a:xfrm>
        </p:spPr>
        <p:txBody>
          <a:bodyPr>
            <a:normAutofit/>
          </a:bodyPr>
          <a:lstStyle/>
          <a:p>
            <a:r>
              <a:rPr lang="en-IN" sz="2400" b="1" dirty="0"/>
              <a:t>Web Presence Project</a:t>
            </a:r>
          </a:p>
        </p:txBody>
      </p:sp>
      <p:sp>
        <p:nvSpPr>
          <p:cNvPr id="3" name="Subtitle 2">
            <a:extLst>
              <a:ext uri="{FF2B5EF4-FFF2-40B4-BE49-F238E27FC236}">
                <a16:creationId xmlns:a16="http://schemas.microsoft.com/office/drawing/2014/main" id="{5B5AC142-1893-DD95-8E50-F7432796C2F1}"/>
              </a:ext>
            </a:extLst>
          </p:cNvPr>
          <p:cNvSpPr>
            <a:spLocks noGrp="1"/>
          </p:cNvSpPr>
          <p:nvPr>
            <p:ph type="subTitle" idx="1"/>
          </p:nvPr>
        </p:nvSpPr>
        <p:spPr>
          <a:xfrm>
            <a:off x="6096000" y="2434281"/>
            <a:ext cx="4762500" cy="3521675"/>
          </a:xfrm>
        </p:spPr>
        <p:txBody>
          <a:bodyPr>
            <a:normAutofit fontScale="77500" lnSpcReduction="20000"/>
          </a:bodyPr>
          <a:lstStyle/>
          <a:p>
            <a:r>
              <a:rPr lang="en-IN" sz="3400" b="0" i="0" dirty="0">
                <a:solidFill>
                  <a:schemeClr val="accent2">
                    <a:lumMod val="75000"/>
                  </a:schemeClr>
                </a:solidFill>
                <a:effectLst/>
                <a:latin typeface="-apple-system"/>
              </a:rPr>
              <a:t>Crafting Compelling Web Presences</a:t>
            </a:r>
          </a:p>
          <a:p>
            <a:endParaRPr lang="en-IN" i="0" dirty="0">
              <a:solidFill>
                <a:schemeClr val="accent2">
                  <a:lumMod val="75000"/>
                </a:schemeClr>
              </a:solidFill>
              <a:latin typeface="-apple-system"/>
            </a:endParaRPr>
          </a:p>
          <a:p>
            <a:endParaRPr lang="en-IN" i="0" dirty="0">
              <a:solidFill>
                <a:schemeClr val="tx1">
                  <a:lumMod val="85000"/>
                  <a:lumOff val="15000"/>
                </a:schemeClr>
              </a:solidFill>
              <a:latin typeface="-apple-system"/>
            </a:endParaRPr>
          </a:p>
          <a:p>
            <a:endParaRPr lang="en-IN" i="0" dirty="0">
              <a:solidFill>
                <a:schemeClr val="tx1">
                  <a:lumMod val="85000"/>
                  <a:lumOff val="15000"/>
                </a:schemeClr>
              </a:solidFill>
              <a:latin typeface="-apple-system"/>
            </a:endParaRPr>
          </a:p>
          <a:p>
            <a:endParaRPr lang="en-IN" i="0" dirty="0">
              <a:solidFill>
                <a:schemeClr val="tx1">
                  <a:lumMod val="85000"/>
                  <a:lumOff val="15000"/>
                </a:schemeClr>
              </a:solidFill>
              <a:latin typeface="-apple-system"/>
            </a:endParaRPr>
          </a:p>
          <a:p>
            <a:endParaRPr lang="en-IN" i="0" dirty="0">
              <a:solidFill>
                <a:schemeClr val="tx1">
                  <a:lumMod val="85000"/>
                  <a:lumOff val="15000"/>
                </a:schemeClr>
              </a:solidFill>
              <a:latin typeface="-apple-system"/>
            </a:endParaRPr>
          </a:p>
          <a:p>
            <a:endParaRPr lang="en-IN" i="0" dirty="0">
              <a:solidFill>
                <a:schemeClr val="tx1">
                  <a:lumMod val="85000"/>
                  <a:lumOff val="15000"/>
                </a:schemeClr>
              </a:solidFill>
              <a:latin typeface="-apple-system"/>
            </a:endParaRPr>
          </a:p>
          <a:p>
            <a:endParaRPr lang="en-IN" i="0" dirty="0">
              <a:solidFill>
                <a:schemeClr val="tx1">
                  <a:lumMod val="85000"/>
                  <a:lumOff val="15000"/>
                </a:schemeClr>
              </a:solidFill>
              <a:latin typeface="-apple-system"/>
            </a:endParaRPr>
          </a:p>
          <a:p>
            <a:endParaRPr lang="en-IN" i="0" dirty="0">
              <a:solidFill>
                <a:schemeClr val="tx1">
                  <a:lumMod val="85000"/>
                  <a:lumOff val="15000"/>
                </a:schemeClr>
              </a:solidFill>
              <a:latin typeface="-apple-system"/>
            </a:endParaRPr>
          </a:p>
          <a:p>
            <a:r>
              <a:rPr lang="en-IN" i="0" dirty="0">
                <a:solidFill>
                  <a:schemeClr val="tx1">
                    <a:lumMod val="85000"/>
                    <a:lumOff val="15000"/>
                  </a:schemeClr>
                </a:solidFill>
                <a:latin typeface="-apple-system"/>
              </a:rPr>
              <a:t>Sathana Jaya Mary | MBE11</a:t>
            </a:r>
            <a:endParaRPr lang="en-IN" dirty="0">
              <a:solidFill>
                <a:schemeClr val="tx1">
                  <a:lumMod val="85000"/>
                  <a:lumOff val="15000"/>
                </a:schemeClr>
              </a:solidFill>
            </a:endParaRPr>
          </a:p>
        </p:txBody>
      </p:sp>
    </p:spTree>
    <p:extLst>
      <p:ext uri="{BB962C8B-B14F-4D97-AF65-F5344CB8AC3E}">
        <p14:creationId xmlns:p14="http://schemas.microsoft.com/office/powerpoint/2010/main" val="312426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B668-F29C-D374-6CCD-5AD9746D1451}"/>
              </a:ext>
            </a:extLst>
          </p:cNvPr>
          <p:cNvSpPr>
            <a:spLocks noGrp="1"/>
          </p:cNvSpPr>
          <p:nvPr>
            <p:ph type="title"/>
          </p:nvPr>
        </p:nvSpPr>
        <p:spPr>
          <a:xfrm>
            <a:off x="1371600" y="685799"/>
            <a:ext cx="9486900" cy="1451919"/>
          </a:xfrm>
        </p:spPr>
        <p:txBody>
          <a:bodyPr>
            <a:normAutofit/>
          </a:bodyPr>
          <a:lstStyle/>
          <a:p>
            <a:r>
              <a:rPr lang="en-IN" sz="2000" dirty="0"/>
              <a:t>Task : 1</a:t>
            </a:r>
            <a:br>
              <a:rPr lang="en-IN" sz="2000" dirty="0"/>
            </a:br>
            <a:br>
              <a:rPr lang="en-IN" sz="2000" dirty="0"/>
            </a:br>
            <a:r>
              <a:rPr lang="en-IN" sz="2400" dirty="0">
                <a:solidFill>
                  <a:schemeClr val="accent3">
                    <a:lumMod val="50000"/>
                  </a:schemeClr>
                </a:solidFill>
              </a:rPr>
              <a:t>Selection of Company</a:t>
            </a:r>
            <a:br>
              <a:rPr lang="en-IN" sz="2000" dirty="0"/>
            </a:br>
            <a:endParaRPr lang="en-IN" sz="2000" dirty="0"/>
          </a:p>
        </p:txBody>
      </p:sp>
      <p:sp>
        <p:nvSpPr>
          <p:cNvPr id="3" name="Content Placeholder 2">
            <a:extLst>
              <a:ext uri="{FF2B5EF4-FFF2-40B4-BE49-F238E27FC236}">
                <a16:creationId xmlns:a16="http://schemas.microsoft.com/office/drawing/2014/main" id="{607A610A-8AC9-C07D-D47E-8DF78A3D00B5}"/>
              </a:ext>
            </a:extLst>
          </p:cNvPr>
          <p:cNvSpPr>
            <a:spLocks noGrp="1"/>
          </p:cNvSpPr>
          <p:nvPr>
            <p:ph idx="1"/>
          </p:nvPr>
        </p:nvSpPr>
        <p:spPr>
          <a:xfrm>
            <a:off x="1371599" y="2137718"/>
            <a:ext cx="9486901" cy="4034483"/>
          </a:xfrm>
        </p:spPr>
        <p:txBody>
          <a:bodyPr>
            <a:normAutofit/>
          </a:bodyPr>
          <a:lstStyle/>
          <a:p>
            <a:pPr marL="0" indent="0">
              <a:buNone/>
            </a:pPr>
            <a:r>
              <a:rPr lang="en-US" dirty="0"/>
              <a:t>I have chosen</a:t>
            </a:r>
            <a:r>
              <a:rPr lang="en-US" b="1" dirty="0">
                <a:solidFill>
                  <a:schemeClr val="accent3">
                    <a:lumMod val="50000"/>
                  </a:schemeClr>
                </a:solidFill>
              </a:rPr>
              <a:t> Infosys </a:t>
            </a:r>
            <a:r>
              <a:rPr lang="en-US" dirty="0"/>
              <a:t>as the company for this web presence project.</a:t>
            </a:r>
          </a:p>
          <a:p>
            <a:pPr marL="0" indent="0">
              <a:buNone/>
            </a:pPr>
            <a:r>
              <a:rPr lang="en-US" sz="2800" dirty="0">
                <a:solidFill>
                  <a:schemeClr val="accent2">
                    <a:lumMod val="50000"/>
                  </a:schemeClr>
                </a:solidFill>
              </a:rPr>
              <a:t>About Infosys:</a:t>
            </a:r>
          </a:p>
          <a:p>
            <a:pPr marL="0" indent="0">
              <a:buNone/>
            </a:pPr>
            <a:r>
              <a:rPr lang="en-US" sz="2000" dirty="0"/>
              <a:t>Infosys Limited is a global leader in consulting, technology, outsourcing, and next-generation digital services. Founded in 1981 by N.R. Narayana Murthy and six other engineers in Pune, India, the company is headquartered in Bengaluru. Infosys offers services such as software development, business consulting, information technology, and AI-powered solutions across industries like banking, retail, manufacturing, and healthcare. It operates in over 50 countries and is known for its innovation, strong ethical standards, and commitment to sustainability. Infosys also plays a significant role in digital transformation and technological innovation worldwide.</a:t>
            </a:r>
            <a:endParaRPr lang="en-US" sz="2800" dirty="0">
              <a:solidFill>
                <a:schemeClr val="accent2">
                  <a:lumMod val="50000"/>
                </a:schemeClr>
              </a:solidFill>
            </a:endParaRPr>
          </a:p>
          <a:p>
            <a:pPr marL="0" indent="0">
              <a:buNone/>
            </a:pPr>
            <a:endParaRPr lang="en-IN" dirty="0"/>
          </a:p>
        </p:txBody>
      </p:sp>
    </p:spTree>
    <p:extLst>
      <p:ext uri="{BB962C8B-B14F-4D97-AF65-F5344CB8AC3E}">
        <p14:creationId xmlns:p14="http://schemas.microsoft.com/office/powerpoint/2010/main" val="61421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B135-7690-ED57-1E86-61EBD5C826D1}"/>
              </a:ext>
            </a:extLst>
          </p:cNvPr>
          <p:cNvSpPr>
            <a:spLocks noGrp="1"/>
          </p:cNvSpPr>
          <p:nvPr>
            <p:ph type="title"/>
          </p:nvPr>
        </p:nvSpPr>
        <p:spPr>
          <a:xfrm>
            <a:off x="1371600" y="685799"/>
            <a:ext cx="9486900" cy="1711411"/>
          </a:xfrm>
        </p:spPr>
        <p:txBody>
          <a:bodyPr>
            <a:normAutofit fontScale="90000"/>
          </a:bodyPr>
          <a:lstStyle/>
          <a:p>
            <a:r>
              <a:rPr lang="en-IN" sz="2400" dirty="0"/>
              <a:t>Task : 2</a:t>
            </a:r>
            <a:br>
              <a:rPr lang="en-IN" sz="2400" dirty="0"/>
            </a:br>
            <a:br>
              <a:rPr lang="en-IN" sz="2400" dirty="0"/>
            </a:br>
            <a:r>
              <a:rPr lang="en-IN" sz="2800" dirty="0">
                <a:solidFill>
                  <a:schemeClr val="tx2">
                    <a:lumMod val="75000"/>
                    <a:lumOff val="25000"/>
                  </a:schemeClr>
                </a:solidFill>
              </a:rPr>
              <a:t>Product and Service Description</a:t>
            </a:r>
            <a:br>
              <a:rPr lang="en-IN" dirty="0"/>
            </a:br>
            <a:endParaRPr lang="en-IN" dirty="0"/>
          </a:p>
        </p:txBody>
      </p:sp>
      <p:sp>
        <p:nvSpPr>
          <p:cNvPr id="3" name="Content Placeholder 2">
            <a:extLst>
              <a:ext uri="{FF2B5EF4-FFF2-40B4-BE49-F238E27FC236}">
                <a16:creationId xmlns:a16="http://schemas.microsoft.com/office/drawing/2014/main" id="{10DB5779-A96E-5D3A-C0C4-2CB9428735D4}"/>
              </a:ext>
            </a:extLst>
          </p:cNvPr>
          <p:cNvSpPr>
            <a:spLocks noGrp="1"/>
          </p:cNvSpPr>
          <p:nvPr>
            <p:ph idx="1"/>
          </p:nvPr>
        </p:nvSpPr>
        <p:spPr>
          <a:xfrm>
            <a:off x="1371599" y="2261286"/>
            <a:ext cx="9486901" cy="3910915"/>
          </a:xfrm>
        </p:spPr>
        <p:txBody>
          <a:bodyPr/>
          <a:lstStyle/>
          <a:p>
            <a:r>
              <a:rPr lang="en-US" b="1" dirty="0"/>
              <a:t>Finacle</a:t>
            </a:r>
            <a:r>
              <a:rPr lang="en-US" dirty="0"/>
              <a:t> is a banking software suite by Infosys that streamlines core banking operations and enhances digital banking capabilities.</a:t>
            </a:r>
          </a:p>
          <a:p>
            <a:r>
              <a:rPr lang="en-US" b="1" dirty="0"/>
              <a:t>Infosys Nia</a:t>
            </a:r>
            <a:r>
              <a:rPr lang="en-US" dirty="0"/>
              <a:t> is an AI-driven platform that automates processes and provides data insights to optimize business operations and decision-making.</a:t>
            </a:r>
          </a:p>
          <a:p>
            <a:r>
              <a:rPr lang="en-US" dirty="0"/>
              <a:t>Infosys provides </a:t>
            </a:r>
            <a:r>
              <a:rPr lang="en-US" b="1" dirty="0"/>
              <a:t>cloud computing services</a:t>
            </a:r>
            <a:r>
              <a:rPr lang="en-US" dirty="0"/>
              <a:t> to help businesses scale and manage their IT infrastructure.</a:t>
            </a:r>
          </a:p>
          <a:p>
            <a:r>
              <a:rPr lang="en-US" b="1" dirty="0"/>
              <a:t>digital transformation services</a:t>
            </a:r>
            <a:r>
              <a:rPr lang="en-US" dirty="0"/>
              <a:t> to innovate and optimize operations through advanced technology solutions.</a:t>
            </a:r>
            <a:endParaRPr lang="en-IN" dirty="0"/>
          </a:p>
        </p:txBody>
      </p:sp>
    </p:spTree>
    <p:extLst>
      <p:ext uri="{BB962C8B-B14F-4D97-AF65-F5344CB8AC3E}">
        <p14:creationId xmlns:p14="http://schemas.microsoft.com/office/powerpoint/2010/main" val="8611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F90D-F4D3-5DE4-D30E-EEB7D94A07B4}"/>
              </a:ext>
            </a:extLst>
          </p:cNvPr>
          <p:cNvSpPr>
            <a:spLocks noGrp="1"/>
          </p:cNvSpPr>
          <p:nvPr>
            <p:ph type="title"/>
          </p:nvPr>
        </p:nvSpPr>
        <p:spPr/>
        <p:txBody>
          <a:bodyPr>
            <a:normAutofit fontScale="90000"/>
          </a:bodyPr>
          <a:lstStyle/>
          <a:p>
            <a:r>
              <a:rPr lang="en-US" sz="3100" dirty="0"/>
              <a:t>Task:3</a:t>
            </a:r>
            <a:br>
              <a:rPr lang="en-US" dirty="0"/>
            </a:br>
            <a:br>
              <a:rPr lang="en-US" dirty="0"/>
            </a:br>
            <a:r>
              <a:rPr lang="en-US" dirty="0">
                <a:solidFill>
                  <a:schemeClr val="accent3">
                    <a:lumMod val="50000"/>
                  </a:schemeClr>
                </a:solidFill>
              </a:rPr>
              <a:t>Platform analysis of the website</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203E924A-6F4E-B450-C1BB-9A2931CD5F1E}"/>
              </a:ext>
            </a:extLst>
          </p:cNvPr>
          <p:cNvSpPr>
            <a:spLocks noGrp="1"/>
          </p:cNvSpPr>
          <p:nvPr>
            <p:ph idx="1"/>
          </p:nvPr>
        </p:nvSpPr>
        <p:spPr/>
        <p:txBody>
          <a:bodyPr/>
          <a:lstStyle/>
          <a:p>
            <a:pPr marL="0" indent="0">
              <a:buNone/>
            </a:pPr>
            <a:r>
              <a:rPr lang="en-US" dirty="0"/>
              <a:t>The website has been built with Adobe Experience Manager.</a:t>
            </a:r>
          </a:p>
          <a:p>
            <a:pPr marL="0" indent="0">
              <a:buNone/>
            </a:pPr>
            <a:endParaRPr lang="en-US" dirty="0"/>
          </a:p>
          <a:p>
            <a:pPr marL="0" indent="0">
              <a:buNone/>
            </a:pPr>
            <a:r>
              <a:rPr lang="en-US" dirty="0"/>
              <a:t>Tool used to </a:t>
            </a:r>
            <a:r>
              <a:rPr lang="en-US" dirty="0" err="1"/>
              <a:t>Analyse</a:t>
            </a:r>
            <a:r>
              <a:rPr lang="en-US" dirty="0"/>
              <a:t>: </a:t>
            </a:r>
            <a:r>
              <a:rPr lang="en-US" b="1" dirty="0" err="1"/>
              <a:t>Wappalyzer</a:t>
            </a:r>
            <a:r>
              <a:rPr lang="en-US" b="1" dirty="0"/>
              <a: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a:p>
            <a:endParaRPr lang="en-IN" dirty="0"/>
          </a:p>
        </p:txBody>
      </p:sp>
    </p:spTree>
    <p:extLst>
      <p:ext uri="{BB962C8B-B14F-4D97-AF65-F5344CB8AC3E}">
        <p14:creationId xmlns:p14="http://schemas.microsoft.com/office/powerpoint/2010/main" val="378561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5A42-8BB0-F29E-AE1D-C8BA1F4FEC19}"/>
              </a:ext>
            </a:extLst>
          </p:cNvPr>
          <p:cNvSpPr>
            <a:spLocks noGrp="1"/>
          </p:cNvSpPr>
          <p:nvPr>
            <p:ph type="title"/>
          </p:nvPr>
        </p:nvSpPr>
        <p:spPr/>
        <p:txBody>
          <a:bodyPr>
            <a:normAutofit fontScale="90000"/>
          </a:bodyPr>
          <a:lstStyle/>
          <a:p>
            <a:r>
              <a:rPr lang="en-IN" sz="2700" dirty="0"/>
              <a:t>Task : 4</a:t>
            </a:r>
            <a:br>
              <a:rPr lang="en-IN" dirty="0"/>
            </a:br>
            <a:br>
              <a:rPr lang="en-IN" dirty="0"/>
            </a:br>
            <a:r>
              <a:rPr lang="en-IN" dirty="0">
                <a:solidFill>
                  <a:schemeClr val="accent3">
                    <a:lumMod val="50000"/>
                  </a:schemeClr>
                </a:solidFill>
              </a:rPr>
              <a:t>Responsive Design Testing</a:t>
            </a:r>
          </a:p>
        </p:txBody>
      </p:sp>
      <p:sp>
        <p:nvSpPr>
          <p:cNvPr id="3" name="Content Placeholder 2">
            <a:extLst>
              <a:ext uri="{FF2B5EF4-FFF2-40B4-BE49-F238E27FC236}">
                <a16:creationId xmlns:a16="http://schemas.microsoft.com/office/drawing/2014/main" id="{49DC2D46-226C-8647-98F0-56401FAA4DB9}"/>
              </a:ext>
            </a:extLst>
          </p:cNvPr>
          <p:cNvSpPr>
            <a:spLocks noGrp="1"/>
          </p:cNvSpPr>
          <p:nvPr>
            <p:ph idx="1"/>
          </p:nvPr>
        </p:nvSpPr>
        <p:spPr/>
        <p:txBody>
          <a:bodyPr/>
          <a:lstStyle/>
          <a:p>
            <a:r>
              <a:rPr lang="en-US" dirty="0"/>
              <a:t>“Navigate your next” Page is not much creative but loads smoothly on both mobile devices and PCs</a:t>
            </a:r>
          </a:p>
          <a:p>
            <a:r>
              <a:rPr lang="en-US" dirty="0"/>
              <a:t>“Infosys Knowledge Institute” is simple yet has more information.</a:t>
            </a:r>
          </a:p>
          <a:p>
            <a:r>
              <a:rPr lang="en-US" dirty="0"/>
              <a:t>The “Investors page” is my top pick on the website, as it provides extensive information on the latest updates from Infosys and features visually appealing images.</a:t>
            </a:r>
          </a:p>
          <a:p>
            <a:r>
              <a:rPr lang="en-US" dirty="0"/>
              <a:t>“Careers Page” loads seamlessly, but incorporating bold text and interactive features could further boost its engagement and visual impact.</a:t>
            </a:r>
          </a:p>
          <a:p>
            <a:endParaRPr lang="en-IN" dirty="0"/>
          </a:p>
        </p:txBody>
      </p:sp>
    </p:spTree>
    <p:extLst>
      <p:ext uri="{BB962C8B-B14F-4D97-AF65-F5344CB8AC3E}">
        <p14:creationId xmlns:p14="http://schemas.microsoft.com/office/powerpoint/2010/main" val="363979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EDCC-FA9B-1F7E-5F22-8ADBB30F6E18}"/>
              </a:ext>
            </a:extLst>
          </p:cNvPr>
          <p:cNvSpPr>
            <a:spLocks noGrp="1"/>
          </p:cNvSpPr>
          <p:nvPr>
            <p:ph type="title"/>
          </p:nvPr>
        </p:nvSpPr>
        <p:spPr/>
        <p:txBody>
          <a:bodyPr>
            <a:normAutofit fontScale="90000"/>
          </a:bodyPr>
          <a:lstStyle/>
          <a:p>
            <a:r>
              <a:rPr lang="en-IN" dirty="0"/>
              <a:t>Task : 5</a:t>
            </a:r>
            <a:br>
              <a:rPr lang="en-IN" dirty="0"/>
            </a:br>
            <a:br>
              <a:rPr lang="en-IN" dirty="0"/>
            </a:br>
            <a:r>
              <a:rPr lang="en-IN" dirty="0">
                <a:solidFill>
                  <a:schemeClr val="accent3">
                    <a:lumMod val="50000"/>
                  </a:schemeClr>
                </a:solidFill>
              </a:rPr>
              <a:t>Website Mistake Identification</a:t>
            </a:r>
          </a:p>
        </p:txBody>
      </p:sp>
      <p:sp>
        <p:nvSpPr>
          <p:cNvPr id="3" name="Content Placeholder 2">
            <a:extLst>
              <a:ext uri="{FF2B5EF4-FFF2-40B4-BE49-F238E27FC236}">
                <a16:creationId xmlns:a16="http://schemas.microsoft.com/office/drawing/2014/main" id="{64FA4C55-7853-C367-B357-7E453A4ADC07}"/>
              </a:ext>
            </a:extLst>
          </p:cNvPr>
          <p:cNvSpPr>
            <a:spLocks noGrp="1"/>
          </p:cNvSpPr>
          <p:nvPr>
            <p:ph idx="1"/>
          </p:nvPr>
        </p:nvSpPr>
        <p:spPr/>
        <p:txBody>
          <a:bodyPr/>
          <a:lstStyle/>
          <a:p>
            <a:r>
              <a:rPr lang="en-US" dirty="0"/>
              <a:t>Some </a:t>
            </a:r>
            <a:r>
              <a:rPr lang="en-US" dirty="0" err="1"/>
              <a:t>javascripts</a:t>
            </a:r>
            <a:r>
              <a:rPr lang="en-US" dirty="0"/>
              <a:t> should be minified to improve website performance by reducing file sizes and load times. </a:t>
            </a:r>
          </a:p>
          <a:p>
            <a:r>
              <a:rPr lang="en-US" dirty="0"/>
              <a:t>The page makes 56 requests, having more than 20 requests can lead to slower page loading times.</a:t>
            </a:r>
          </a:p>
          <a:p>
            <a:r>
              <a:rPr lang="en-US" dirty="0"/>
              <a:t>No Keyword were targeted in “about us” page.</a:t>
            </a:r>
          </a:p>
          <a:p>
            <a:r>
              <a:rPr lang="en-US" dirty="0"/>
              <a:t>No attractive images were found, adding more captivating images can significantly enhance the visual appeal for viewers and create a more engaging and immersive experience.</a:t>
            </a:r>
          </a:p>
          <a:p>
            <a:endParaRPr lang="en-US" dirty="0"/>
          </a:p>
          <a:p>
            <a:endParaRPr lang="en-IN" dirty="0"/>
          </a:p>
        </p:txBody>
      </p:sp>
    </p:spTree>
    <p:extLst>
      <p:ext uri="{BB962C8B-B14F-4D97-AF65-F5344CB8AC3E}">
        <p14:creationId xmlns:p14="http://schemas.microsoft.com/office/powerpoint/2010/main" val="264531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EFDA-26D5-424C-3946-4D508EB50B1D}"/>
              </a:ext>
            </a:extLst>
          </p:cNvPr>
          <p:cNvSpPr>
            <a:spLocks noGrp="1"/>
          </p:cNvSpPr>
          <p:nvPr>
            <p:ph type="title"/>
          </p:nvPr>
        </p:nvSpPr>
        <p:spPr>
          <a:xfrm>
            <a:off x="1371600" y="679622"/>
            <a:ext cx="9486900" cy="1377778"/>
          </a:xfrm>
        </p:spPr>
        <p:txBody>
          <a:bodyPr>
            <a:normAutofit fontScale="90000"/>
          </a:bodyPr>
          <a:lstStyle/>
          <a:p>
            <a:r>
              <a:rPr lang="en-IN" dirty="0"/>
              <a:t>Task : 6</a:t>
            </a:r>
            <a:br>
              <a:rPr lang="en-IN" dirty="0"/>
            </a:br>
            <a:br>
              <a:rPr lang="en-IN" dirty="0"/>
            </a:br>
            <a:r>
              <a:rPr lang="en-IN" dirty="0">
                <a:solidFill>
                  <a:schemeClr val="accent3">
                    <a:lumMod val="50000"/>
                  </a:schemeClr>
                </a:solidFill>
              </a:rPr>
              <a:t>Website best practices list</a:t>
            </a:r>
          </a:p>
        </p:txBody>
      </p:sp>
      <p:sp>
        <p:nvSpPr>
          <p:cNvPr id="3" name="Content Placeholder 2">
            <a:extLst>
              <a:ext uri="{FF2B5EF4-FFF2-40B4-BE49-F238E27FC236}">
                <a16:creationId xmlns:a16="http://schemas.microsoft.com/office/drawing/2014/main" id="{252F2605-4158-5001-7CE2-AA3D0AE48081}"/>
              </a:ext>
            </a:extLst>
          </p:cNvPr>
          <p:cNvSpPr>
            <a:spLocks noGrp="1"/>
          </p:cNvSpPr>
          <p:nvPr>
            <p:ph idx="1"/>
          </p:nvPr>
        </p:nvSpPr>
        <p:spPr>
          <a:xfrm>
            <a:off x="1371599" y="2057401"/>
            <a:ext cx="9486901" cy="3206577"/>
          </a:xfrm>
        </p:spPr>
        <p:txBody>
          <a:bodyPr/>
          <a:lstStyle/>
          <a:p>
            <a:endParaRPr lang="en-US" dirty="0"/>
          </a:p>
          <a:p>
            <a:r>
              <a:rPr lang="en-US" dirty="0"/>
              <a:t>Incorporate visually appealing images and optimize them for quicker loading times.</a:t>
            </a:r>
          </a:p>
          <a:p>
            <a:r>
              <a:rPr lang="en-US" dirty="0"/>
              <a:t>Ensure consistent text and font styles throughout the website to maintain a clean and professional appearance. This approach enhances readability and overall design cohesion.</a:t>
            </a:r>
          </a:p>
          <a:p>
            <a:r>
              <a:rPr lang="en-US" dirty="0"/>
              <a:t>Make user experience a top priority with smooth and easy-to-use menus.</a:t>
            </a:r>
          </a:p>
          <a:p>
            <a:endParaRPr lang="en-US" dirty="0"/>
          </a:p>
          <a:p>
            <a:endParaRPr lang="en-IN" dirty="0"/>
          </a:p>
        </p:txBody>
      </p:sp>
    </p:spTree>
    <p:extLst>
      <p:ext uri="{BB962C8B-B14F-4D97-AF65-F5344CB8AC3E}">
        <p14:creationId xmlns:p14="http://schemas.microsoft.com/office/powerpoint/2010/main" val="295468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16DF-97C4-F229-325B-AC58AC30AD0D}"/>
              </a:ext>
            </a:extLst>
          </p:cNvPr>
          <p:cNvSpPr>
            <a:spLocks noGrp="1"/>
          </p:cNvSpPr>
          <p:nvPr>
            <p:ph type="title"/>
          </p:nvPr>
        </p:nvSpPr>
        <p:spPr/>
        <p:txBody>
          <a:bodyPr>
            <a:normAutofit fontScale="90000"/>
          </a:bodyPr>
          <a:lstStyle/>
          <a:p>
            <a:r>
              <a:rPr lang="en-IN" dirty="0"/>
              <a:t>Task: 7</a:t>
            </a:r>
            <a:br>
              <a:rPr lang="en-IN" dirty="0"/>
            </a:br>
            <a:br>
              <a:rPr lang="en-IN" dirty="0"/>
            </a:br>
            <a:r>
              <a:rPr lang="en-IN" sz="3100" dirty="0">
                <a:solidFill>
                  <a:schemeClr val="accent3">
                    <a:lumMod val="50000"/>
                  </a:schemeClr>
                </a:solidFill>
              </a:rPr>
              <a:t>Landing Page :</a:t>
            </a:r>
          </a:p>
        </p:txBody>
      </p:sp>
      <p:sp>
        <p:nvSpPr>
          <p:cNvPr id="3" name="Content Placeholder 2">
            <a:extLst>
              <a:ext uri="{FF2B5EF4-FFF2-40B4-BE49-F238E27FC236}">
                <a16:creationId xmlns:a16="http://schemas.microsoft.com/office/drawing/2014/main" id="{74F6B69A-C52E-D7AF-2713-FBCFEB5161F8}"/>
              </a:ext>
            </a:extLst>
          </p:cNvPr>
          <p:cNvSpPr>
            <a:spLocks noGrp="1"/>
          </p:cNvSpPr>
          <p:nvPr>
            <p:ph idx="1"/>
          </p:nvPr>
        </p:nvSpPr>
        <p:spPr/>
        <p:txBody>
          <a:bodyPr/>
          <a:lstStyle/>
          <a:p>
            <a:r>
              <a:rPr lang="en-IN" dirty="0"/>
              <a:t>Landing Page URL : </a:t>
            </a:r>
            <a:r>
              <a:rPr lang="en-IN" dirty="0">
                <a:hlinkClick r:id="rId2"/>
              </a:rPr>
              <a:t>http://infylandingpage.liveblog365.com/</a:t>
            </a:r>
            <a:endParaRPr lang="en-IN" dirty="0"/>
          </a:p>
          <a:p>
            <a:endParaRPr lang="en-IN" dirty="0"/>
          </a:p>
          <a:p>
            <a:endParaRPr lang="en-IN" dirty="0"/>
          </a:p>
        </p:txBody>
      </p:sp>
    </p:spTree>
    <p:extLst>
      <p:ext uri="{BB962C8B-B14F-4D97-AF65-F5344CB8AC3E}">
        <p14:creationId xmlns:p14="http://schemas.microsoft.com/office/powerpoint/2010/main" val="252233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749D-6EC6-CC41-840E-81F72BC6A679}"/>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808F4269-D3B4-B826-F47D-F7704C78CC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79265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499</TotalTime>
  <Words>506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Trebuchet MS</vt:lpstr>
      <vt:lpstr>Wingdings 3</vt:lpstr>
      <vt:lpstr>Facet</vt:lpstr>
      <vt:lpstr>Web Presence Project</vt:lpstr>
      <vt:lpstr>Task : 1  Selection of Company </vt:lpstr>
      <vt:lpstr>Task : 2  Product and Service Description </vt:lpstr>
      <vt:lpstr>Task:3  Platform analysis of the website</vt:lpstr>
      <vt:lpstr>Task : 4  Responsive Design Testing</vt:lpstr>
      <vt:lpstr>Task : 5  Website Mistake Identification</vt:lpstr>
      <vt:lpstr>Task : 6  Website best practices list</vt:lpstr>
      <vt:lpstr>Task: 7  Landing Page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Sathana Jaya Mary</dc:creator>
  <cp:lastModifiedBy>Sathana Jaya Mary</cp:lastModifiedBy>
  <cp:revision>1</cp:revision>
  <dcterms:created xsi:type="dcterms:W3CDTF">2024-09-12T10:06:36Z</dcterms:created>
  <dcterms:modified xsi:type="dcterms:W3CDTF">2024-09-12T18:26:29Z</dcterms:modified>
</cp:coreProperties>
</file>