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WORLD POPULATION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Sathana.R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POPULATION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81CEDF-8BEE-8331-16F5-3943E71D3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7196" y="1933388"/>
            <a:ext cx="8893434" cy="4749800"/>
          </a:xfr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67C6-749A-3C9D-5F1C-935C952A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Growth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2CB90-85E1-E98D-9B5A-A70010ECC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977558"/>
            <a:ext cx="9363075" cy="41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2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0134-F8A8-0514-1538-5FC5C7B5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2380F-0C33-7B63-2349-FA24E79E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51" y="2031347"/>
            <a:ext cx="7769878" cy="414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14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{6BD554AF-2BEB-4F51-913B-74E456768D8D}tf22712842_win32</Template>
  <TotalTime>30</TotalTime>
  <Words>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WORLD POPULATION</vt:lpstr>
      <vt:lpstr>POPULATION</vt:lpstr>
      <vt:lpstr>Growth rate</vt:lpstr>
      <vt:lpstr>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</dc:title>
  <dc:creator>Sathana Ramesh</dc:creator>
  <cp:lastModifiedBy>Sathana Ramesh</cp:lastModifiedBy>
  <cp:revision>1</cp:revision>
  <dcterms:created xsi:type="dcterms:W3CDTF">2022-09-28T18:41:37Z</dcterms:created>
  <dcterms:modified xsi:type="dcterms:W3CDTF">2022-09-28T19:12:26Z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