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0" d="100"/>
          <a:sy n="50" d="100"/>
        </p:scale>
        <p:origin x="-1267"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presProps" Target="presProps.xml" /><Relationship Id="rId5" Type="http://schemas.openxmlformats.org/officeDocument/2006/relationships/slide" Target="slides/slide4.xml" /><Relationship Id="rId4" Type="http://schemas.openxmlformats.org/officeDocument/2006/relationships/slide" Target="slides/slide3.xml" /><Relationship Id="rId9"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a:t>Click to edit Master title style</a:t>
            </a:r>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19" name="Date Placeholder 18"/>
          <p:cNvSpPr>
            <a:spLocks noGrp="1"/>
          </p:cNvSpPr>
          <p:nvPr>
            <p:ph type="dt" sz="half" idx="10"/>
          </p:nvPr>
        </p:nvSpPr>
        <p:spPr/>
        <p:txBody>
          <a:bodyPr/>
          <a:lstStyle/>
          <a:p>
            <a:fld id="{5D972368-73AE-4DCE-9C19-311DE6145135}" type="datetimeFigureOut">
              <a:rPr lang="en-US" smtClean="0"/>
              <a:pPr/>
              <a:t>6/17/2022</a:t>
            </a:fld>
            <a:endParaRPr lang="en-US"/>
          </a:p>
        </p:txBody>
      </p:sp>
      <p:sp>
        <p:nvSpPr>
          <p:cNvPr id="8" name="Footer Placeholder 7"/>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47882836-8192-47EF-B8B7-D64CD4C0729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p>
            <a:r>
              <a:rPr kumimoji="0" lang="en-US"/>
              <a:t>Click to edit Master title style</a:t>
            </a:r>
          </a:p>
        </p:txBody>
      </p:sp>
      <p:sp>
        <p:nvSpPr>
          <p:cNvPr id="3" name="Vertical Text Placeholder 2"/>
          <p:cNvSpPr>
            <a:spLocks noGrp="1"/>
          </p:cNvSpPr>
          <p:nvPr>
            <p:ph type="body" orient="vert" idx="1"/>
          </p:nvPr>
        </p:nvSpPr>
        <p:spPr>
          <a:xfrm>
            <a:off x="502920" y="530352"/>
            <a:ext cx="8183880" cy="4187952"/>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D972368-73AE-4DCE-9C19-311DE6145135}" type="datetimeFigureOut">
              <a:rPr lang="en-US" smtClean="0"/>
              <a:pPr/>
              <a:t>6/17/2022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882836-8192-47EF-B8B7-D64CD4C0729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533400" y="533402"/>
            <a:ext cx="5943600" cy="525780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D972368-73AE-4DCE-9C19-311DE6145135}" type="datetimeFigureOut">
              <a:rPr lang="en-US" smtClean="0"/>
              <a:pPr/>
              <a:t>6/17/2022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882836-8192-47EF-B8B7-D64CD4C0729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p>
            <a:r>
              <a:rPr kumimoji="0" lang="en-US"/>
              <a:t>Click to edit Master title style</a:t>
            </a:r>
          </a:p>
        </p:txBody>
      </p:sp>
      <p:sp>
        <p:nvSpPr>
          <p:cNvPr id="3" name="Content Placeholder 2"/>
          <p:cNvSpPr>
            <a:spLocks noGrp="1"/>
          </p:cNvSpPr>
          <p:nvPr>
            <p:ph idx="1"/>
          </p:nvPr>
        </p:nvSpPr>
        <p:spPr>
          <a:xfrm>
            <a:off x="502920" y="530352"/>
            <a:ext cx="8183880" cy="41879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D972368-73AE-4DCE-9C19-311DE6145135}" type="datetimeFigureOut">
              <a:rPr lang="en-US" smtClean="0"/>
              <a:pPr/>
              <a:t>6/17/2022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882836-8192-47EF-B8B7-D64CD4C0729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a:t>Click to edit Master title style</a:t>
            </a:r>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D972368-73AE-4DCE-9C19-311DE6145135}" type="datetimeFigureOut">
              <a:rPr lang="en-US" smtClean="0"/>
              <a:pPr/>
              <a:t>6/17/2022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882836-8192-47EF-B8B7-D64CD4C0729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D972368-73AE-4DCE-9C19-311DE6145135}" type="datetimeFigureOut">
              <a:rPr lang="en-US" smtClean="0"/>
              <a:pPr/>
              <a:t>6/17/2022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882836-8192-47EF-B8B7-D64CD4C0729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a:t>Click to edit Master title style</a:t>
            </a:r>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5D972368-73AE-4DCE-9C19-311DE6145135}" type="datetimeFigureOut">
              <a:rPr lang="en-US" smtClean="0"/>
              <a:pPr/>
              <a:t>6/17/2022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882836-8192-47EF-B8B7-D64CD4C0729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5D972368-73AE-4DCE-9C19-311DE6145135}" type="datetimeFigureOut">
              <a:rPr lang="en-US" smtClean="0"/>
              <a:pPr/>
              <a:t>6/17/2022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882836-8192-47EF-B8B7-D64CD4C0729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5D972368-73AE-4DCE-9C19-311DE6145135}" type="datetimeFigureOut">
              <a:rPr lang="en-US" smtClean="0"/>
              <a:pPr/>
              <a:t>6/17/2022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882836-8192-47EF-B8B7-D64CD4C0729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a:t>Click to edit Master title style</a:t>
            </a:r>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D972368-73AE-4DCE-9C19-311DE6145135}" type="datetimeFigureOut">
              <a:rPr lang="en-US" smtClean="0"/>
              <a:pPr/>
              <a:t>6/17/2022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882836-8192-47EF-B8B7-D64CD4C0729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a:t>Click to edit Master title style</a:t>
            </a:r>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D972368-73AE-4DCE-9C19-311DE6145135}" type="datetimeFigureOut">
              <a:rPr lang="en-US" smtClean="0"/>
              <a:pPr/>
              <a:t>6/17/2022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882836-8192-47EF-B8B7-D64CD4C07295}"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a:t>Click icon to add picture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p>
            <a:r>
              <a:rPr kumimoji="0" lang="en-US"/>
              <a:t>Click to edit Master title style</a:t>
            </a:r>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5D972368-73AE-4DCE-9C19-311DE6145135}" type="datetimeFigureOut">
              <a:rPr lang="en-US" smtClean="0"/>
              <a:pPr/>
              <a:t>6/17/2022</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47882836-8192-47EF-B8B7-D64CD4C0729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0" dirty="0">
                <a:ln w="18415" cmpd="sng">
                  <a:solidFill>
                    <a:schemeClr val="tx1"/>
                  </a:solidFill>
                  <a:prstDash val="solid"/>
                </a:ln>
                <a:solidFill>
                  <a:schemeClr val="tx1">
                    <a:lumMod val="65000"/>
                    <a:lumOff val="35000"/>
                  </a:schemeClr>
                </a:solidFill>
                <a:effectLst>
                  <a:outerShdw blurRad="63500" dir="3600000" algn="tl" rotWithShape="0">
                    <a:srgbClr val="000000">
                      <a:alpha val="70000"/>
                    </a:srgbClr>
                  </a:outerShdw>
                </a:effectLst>
              </a:rPr>
              <a:t>AUTOMATIC  DRAIN CLEANER</a:t>
            </a:r>
          </a:p>
        </p:txBody>
      </p:sp>
      <p:sp>
        <p:nvSpPr>
          <p:cNvPr id="3" name="Subtitle 2"/>
          <p:cNvSpPr>
            <a:spLocks noGrp="1"/>
          </p:cNvSpPr>
          <p:nvPr>
            <p:ph type="subTitle" idx="1"/>
          </p:nvPr>
        </p:nvSpPr>
        <p:spPr>
          <a:xfrm>
            <a:off x="914400" y="5105400"/>
            <a:ext cx="7772400" cy="914400"/>
          </a:xfrm>
        </p:spPr>
        <p:txBody>
          <a:bodyPr/>
          <a:lstStyle/>
          <a:p>
            <a:r>
              <a:rPr lang="en-US" dirty="0">
                <a:solidFill>
                  <a:schemeClr val="tx1">
                    <a:lumMod val="95000"/>
                    <a:lumOff val="5000"/>
                  </a:schemeClr>
                </a:solidFill>
                <a:latin typeface="Calibri" pitchFamily="34" charset="0"/>
              </a:rPr>
              <a:t>R.SATHANA</a:t>
            </a:r>
          </a:p>
          <a:p>
            <a:endParaRPr lang="en-US" dirty="0">
              <a:solidFill>
                <a:schemeClr val="tx1">
                  <a:lumMod val="95000"/>
                  <a:lumOff val="5000"/>
                </a:schemeClr>
              </a:solidFill>
              <a:latin typeface="Calibri"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609600"/>
            <a:ext cx="8534400" cy="5078313"/>
          </a:xfrm>
          <a:prstGeom prst="rect">
            <a:avLst/>
          </a:prstGeom>
        </p:spPr>
        <p:txBody>
          <a:bodyPr wrap="square">
            <a:spAutoFit/>
          </a:bodyPr>
          <a:lstStyle/>
          <a:p>
            <a:r>
              <a:rPr lang="en-US" sz="3600" dirty="0">
                <a:latin typeface="+mj-lt"/>
              </a:rPr>
              <a:t>ABSTRACT:</a:t>
            </a:r>
          </a:p>
          <a:p>
            <a:endParaRPr lang="en-US" sz="2400" dirty="0"/>
          </a:p>
          <a:p>
            <a:pPr algn="just"/>
            <a:r>
              <a:rPr lang="en-US" sz="2400" dirty="0">
                <a:latin typeface="Calibri Light" pitchFamily="34" charset="0"/>
              </a:rPr>
              <a:t> The  project  aims  at  replacing the manual  work  in  “Drainage Cleaning”  by  a  automatic  machine handled  by  a  human. In  this  modern  lifestyle  everything  is  mechanized   yet  here  we  are   indulging    humans   in  drain  cleaning.</a:t>
            </a:r>
          </a:p>
          <a:p>
            <a:pPr algn="just"/>
            <a:endParaRPr lang="en-US" sz="2400" dirty="0">
              <a:latin typeface="Calibri Light" pitchFamily="34" charset="0"/>
            </a:endParaRPr>
          </a:p>
          <a:p>
            <a:pPr algn="just"/>
            <a:r>
              <a:rPr lang="en-US" sz="2400" dirty="0">
                <a:latin typeface="Calibri Light" pitchFamily="34" charset="0"/>
              </a:rPr>
              <a:t>Drainage pipes   are  used  in  disposal  of  wastes   yet, becomes  lethal  when  blockage  is  cleaned  manually. Let it  be  the   harmful  bacteria  or  deadly   virus  or  even  hazardous  gases  they  are the sole reason  in  taking   lives  away , when  humans  are  openly  exposed  to  sewage  pipes  or  tanks  without  a  proper   safety   gear.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685800"/>
            <a:ext cx="7772400" cy="3785652"/>
          </a:xfrm>
          <a:prstGeom prst="rect">
            <a:avLst/>
          </a:prstGeom>
        </p:spPr>
        <p:txBody>
          <a:bodyPr wrap="square">
            <a:spAutoFit/>
          </a:bodyPr>
          <a:lstStyle/>
          <a:p>
            <a:r>
              <a:rPr lang="en-US" sz="3600" dirty="0">
                <a:latin typeface="+mj-lt"/>
              </a:rPr>
              <a:t>INTRODUCTION:</a:t>
            </a:r>
          </a:p>
          <a:p>
            <a:endParaRPr lang="en-US" sz="3600" dirty="0"/>
          </a:p>
          <a:p>
            <a:pPr algn="just"/>
            <a:r>
              <a:rPr lang="en-US" sz="2400" dirty="0">
                <a:latin typeface="Calibri Light" pitchFamily="34" charset="0"/>
              </a:rPr>
              <a:t>Automatic  drainage  water  cleaning  and   control  system   using   auto  mechanism  is  proposed  to  overcome  real   time  problem. Our  proposed  system  is  to   clean  the   drainage  and  to  monitor  the   drain  level   by   auto   mechanism.</a:t>
            </a:r>
          </a:p>
          <a:p>
            <a:pPr algn="just"/>
            <a:r>
              <a:rPr lang="en-US" sz="2400" dirty="0">
                <a:latin typeface="Calibri Light" pitchFamily="34" charset="0"/>
              </a:rPr>
              <a:t>This   is a low  budget , simple and basic project  involving  assured  output.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676400" y="2057400"/>
            <a:ext cx="5848350" cy="3962400"/>
          </a:xfrm>
          <a:prstGeom prst="rect">
            <a:avLst/>
          </a:prstGeom>
          <a:ln>
            <a:solidFill>
              <a:schemeClr val="tx1">
                <a:lumMod val="95000"/>
                <a:lumOff val="5000"/>
              </a:schemeClr>
            </a:solidFill>
          </a:ln>
          <a:effectLst>
            <a:outerShdw blurRad="292100" dist="139700" dir="2700000" algn="tl" rotWithShape="0">
              <a:srgbClr val="333333">
                <a:alpha val="65000"/>
              </a:srgbClr>
            </a:outerShdw>
            <a:softEdge rad="12700"/>
          </a:effectLst>
        </p:spPr>
      </p:pic>
      <p:sp>
        <p:nvSpPr>
          <p:cNvPr id="3" name="Rectangle 2"/>
          <p:cNvSpPr/>
          <p:nvPr/>
        </p:nvSpPr>
        <p:spPr>
          <a:xfrm>
            <a:off x="1066800" y="762000"/>
            <a:ext cx="1712328" cy="646331"/>
          </a:xfrm>
          <a:prstGeom prst="rect">
            <a:avLst/>
          </a:prstGeom>
        </p:spPr>
        <p:txBody>
          <a:bodyPr wrap="none">
            <a:spAutoFit/>
          </a:bodyPr>
          <a:lstStyle/>
          <a:p>
            <a:r>
              <a:rPr lang="en-US" sz="3600" dirty="0"/>
              <a:t>MODEL:</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306</TotalTime>
  <Words>158</Words>
  <Application>Microsoft Office PowerPoint</Application>
  <PresentationFormat>On-screen Show (4:3)</PresentationFormat>
  <Paragraphs>13</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Aspect</vt:lpstr>
      <vt:lpstr>AUTOMATIC  DRAIN CLEANER</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DRAIN CLEANER</dc:title>
  <dc:creator>Elcot</dc:creator>
  <cp:lastModifiedBy>Sathana Ramesh</cp:lastModifiedBy>
  <cp:revision>19</cp:revision>
  <dcterms:created xsi:type="dcterms:W3CDTF">2020-07-28T09:19:01Z</dcterms:created>
  <dcterms:modified xsi:type="dcterms:W3CDTF">2022-06-17T18:09:50Z</dcterms:modified>
</cp:coreProperties>
</file>