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E34D-76E1-2D47-B0D9-C243C06B0D7B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44FF-A117-E148-94AA-5EEE899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E44FF-A117-E148-94AA-5EEE899846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5CD1-6CAC-2546-AB21-00B33991FFDA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D182-D0FF-284D-A083-129E7DF56DA4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40B0-6C3C-BE48-82D0-EC62FC632804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FAEC-C494-224A-BD97-6040CC8715FB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4BC2-3E7C-0D43-8493-EE9DAA6E2DA5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BFE5-D6F9-6541-A06E-82CA6CCD0FB9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B18-ABEE-DD47-9DDD-93B7FEF71606}" type="datetime1">
              <a:rPr lang="en-IN" smtClean="0"/>
              <a:t>28/12/18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CC4-5546-1D4B-993D-CBD65B6BC745}" type="datetime1">
              <a:rPr lang="en-IN" smtClean="0"/>
              <a:t>28/12/18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06A8-5AE6-1540-A771-FC8974A10C53}" type="datetime1">
              <a:rPr lang="en-IN" smtClean="0"/>
              <a:t>28/12/18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F594-8285-7F4E-8139-30D0D6CF4D9E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03FB-C691-A24C-9920-A9D98D369B98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5376-162C-8448-9A10-FF3160D9A573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7377"/>
            <a:ext cx="9144000" cy="642585"/>
          </a:xfr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/>
              <a:t>Coursera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Capstone Project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Clusters for </a:t>
            </a: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Similarity Based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 Silhouette </a:t>
            </a: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Measure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6532" y="2099733"/>
            <a:ext cx="4602558" cy="41728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7244" y="1730401"/>
            <a:ext cx="32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 of Neighborhood in NY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95894" y="2099733"/>
            <a:ext cx="4572017" cy="4075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6000" y="1744891"/>
            <a:ext cx="35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 of Neighborhood </a:t>
            </a:r>
            <a:r>
              <a:rPr lang="en-US" smtClean="0"/>
              <a:t>in Toronto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95111" cy="365125"/>
          </a:xfrm>
        </p:spPr>
        <p:txBody>
          <a:bodyPr/>
          <a:lstStyle/>
          <a:p>
            <a:fld id="{8C8F1F80-8A73-0744-8C9A-246191BC58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prstClr val="white"/>
                </a:solidFill>
                <a:latin typeface="Calibri Light" panose="020F0302020204030204"/>
              </a:rPr>
              <a:t>Methodology &amp; Results</a:t>
            </a:r>
            <a:endParaRPr lang="en-US" sz="32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7244" y="173040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Methodology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711" y="173040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Results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756" y="2427111"/>
            <a:ext cx="4989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Postal code data for Canada &amp; New York is used as input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Foursquare API is used for deriving venues around neighborhoods.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Kmeans clustering technique is used for clustering neighborhoods.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Silhouette measure is used for comparing the similarity between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7769" y="2441831"/>
            <a:ext cx="4989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Silhouette score for New York cluster not densely populated.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Clusters for Toronto are well separated suggesting that clusters from NY &amp; Toronto are not similar.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23378" y="5169259"/>
            <a:ext cx="5651500" cy="78360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76622" y="4436529"/>
            <a:ext cx="5798256" cy="63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44" y="6492875"/>
            <a:ext cx="389467" cy="365125"/>
          </a:xfrm>
        </p:spPr>
        <p:txBody>
          <a:bodyPr/>
          <a:lstStyle/>
          <a:p>
            <a:fld id="{8C8F1F80-8A73-0744-8C9A-246191BC58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Mangal</vt:lpstr>
      <vt:lpstr>Arial</vt:lpstr>
      <vt:lpstr>Calibri</vt:lpstr>
      <vt:lpstr>Office Theme</vt:lpstr>
      <vt:lpstr>Coursera – Capstone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– Capstone Project</dc:title>
  <dc:creator>MOHAMMED SATHAR</dc:creator>
  <cp:lastModifiedBy>MOHAMMED SATHAR</cp:lastModifiedBy>
  <cp:revision>2</cp:revision>
  <dcterms:created xsi:type="dcterms:W3CDTF">2018-12-28T13:18:23Z</dcterms:created>
  <dcterms:modified xsi:type="dcterms:W3CDTF">2018-12-28T13:35:26Z</dcterms:modified>
</cp:coreProperties>
</file>