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E34D-76E1-2D47-B0D9-C243C06B0D7B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44FF-A117-E148-94AA-5EEE899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E44FF-A117-E148-94AA-5EEE899846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5CD1-6CAC-2546-AB21-00B33991FFDA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D182-D0FF-284D-A083-129E7DF56DA4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40B0-6C3C-BE48-82D0-EC62FC632804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FAEC-C494-224A-BD97-6040CC8715FB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4BC2-3E7C-0D43-8493-EE9DAA6E2DA5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BFE5-D6F9-6541-A06E-82CA6CCD0FB9}" type="datetime1">
              <a:rPr lang="en-IN" smtClean="0"/>
              <a:t>28/12/18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B18-ABEE-DD47-9DDD-93B7FEF71606}" type="datetime1">
              <a:rPr lang="en-IN" smtClean="0"/>
              <a:t>28/12/18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CC4-5546-1D4B-993D-CBD65B6BC745}" type="datetime1">
              <a:rPr lang="en-IN" smtClean="0"/>
              <a:t>28/12/18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06A8-5AE6-1540-A771-FC8974A10C53}" type="datetime1">
              <a:rPr lang="en-IN" smtClean="0"/>
              <a:t>28/12/18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F594-8285-7F4E-8139-30D0D6CF4D9E}" type="datetime1">
              <a:rPr lang="en-IN" smtClean="0"/>
              <a:t>28/12/18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03FB-C691-A24C-9920-A9D98D369B98}" type="datetime1">
              <a:rPr lang="en-IN" smtClean="0"/>
              <a:t>28/12/18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5376-162C-8448-9A10-FF3160D9A573}" type="datetime1">
              <a:rPr lang="en-IN" smtClean="0"/>
              <a:t>28/12/18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1F80-8A73-0744-8C9A-246191BC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https://developer.foursquare.com/" TargetMode="External"/><Relationship Id="rId7" Type="http://schemas.openxmlformats.org/officeDocument/2006/relationships/hyperlink" Target="https://geo.nyu.edu/catalog/nyu_2451_34572" TargetMode="External"/><Relationship Id="rId8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67377"/>
            <a:ext cx="9144000" cy="642585"/>
          </a:xfr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/>
              <a:t>Coursera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Capstone Project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1F80-8A73-0744-8C9A-246191BC58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Science Application Through Clustering Algorithm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3236" y="3671080"/>
            <a:ext cx="2585223" cy="2784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8407" y="3325868"/>
            <a:ext cx="247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Clusters of Neighborhood in NY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20124" y="3633645"/>
            <a:ext cx="2701314" cy="2859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6879" y="3325868"/>
            <a:ext cx="283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Clusters of Neighborhood </a:t>
            </a:r>
            <a:r>
              <a:rPr lang="en-US" sz="1400" smtClean="0"/>
              <a:t>in Toronto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95111" cy="365125"/>
          </a:xfrm>
        </p:spPr>
        <p:txBody>
          <a:bodyPr/>
          <a:lstStyle/>
          <a:p>
            <a:fld id="{8C8F1F80-8A73-0744-8C9A-246191BC58F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111" y="1704622"/>
            <a:ext cx="7707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Business Problem: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Does the two financial capitals have similar clustering of neighborhoods.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Can we compare the clusters generated for New York &amp; Toronto for 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prstClr val="white"/>
                </a:solidFill>
                <a:latin typeface="Calibri Light" panose="020F0302020204030204"/>
              </a:rPr>
              <a:t>Methodology &amp; Results</a:t>
            </a:r>
            <a:endParaRPr lang="en-US" sz="32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7244" y="1730401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Methodology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8711" y="173040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Results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756" y="2427111"/>
            <a:ext cx="4989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Postal code data for Canada &amp; New York is used as input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Foursquare API is used for deriving venues around neighborhoods.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Kmeans clustering technique is used for clustering neighborhoods.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Silhouette measure is used for comparing the similarity between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7769" y="2441831"/>
            <a:ext cx="4989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Silhouette score for New York cluster not densely populated.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Clusters for Toronto are well separated suggesting that clusters from NY &amp; Toronto are not similar.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23378" y="5169259"/>
            <a:ext cx="5651500" cy="78360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76622" y="4436529"/>
            <a:ext cx="5798256" cy="638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44" y="6492875"/>
            <a:ext cx="389467" cy="365125"/>
          </a:xfrm>
        </p:spPr>
        <p:txBody>
          <a:bodyPr/>
          <a:lstStyle/>
          <a:p>
            <a:fld id="{8C8F1F80-8A73-0744-8C9A-246191BC58F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prstClr val="white"/>
                </a:solidFill>
                <a:latin typeface="Calibri Light" panose="020F0302020204030204"/>
              </a:rPr>
              <a:t>Conclusion</a:t>
            </a:r>
            <a:endParaRPr lang="en-US" sz="32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10" y="1730401"/>
            <a:ext cx="99680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Conclusion: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Based on the Silhouette measures for clusters of each data set, we can conclude the following: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black"/>
                </a:solidFill>
              </a:rPr>
              <a:t>The clusters for New York &amp; Toronto are dissimilar, even though both the cities are financial capitals.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black"/>
                </a:solidFill>
              </a:rPr>
              <a:t>New York has sparsely populated clusters indicated by low score.</a:t>
            </a:r>
          </a:p>
          <a:p>
            <a:pPr marL="285750" indent="-285750">
              <a:buFont typeface="Wingdings" charset="2"/>
              <a:buChar char="ü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black"/>
                </a:solidFill>
              </a:rPr>
              <a:t>Toronto has well separated clusters based on relatively higher metric score.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44" y="6492875"/>
            <a:ext cx="389467" cy="365125"/>
          </a:xfrm>
        </p:spPr>
        <p:txBody>
          <a:bodyPr/>
          <a:lstStyle/>
          <a:p>
            <a:fld id="{8C8F1F80-8A73-0744-8C9A-246191BC58F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prstClr val="white"/>
                </a:solidFill>
                <a:latin typeface="Calibri Light" panose="020F0302020204030204"/>
              </a:rPr>
              <a:t>Documentation &amp; Reference</a:t>
            </a:r>
            <a:endParaRPr lang="en-US" sz="32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44" y="6492875"/>
            <a:ext cx="389467" cy="365125"/>
          </a:xfrm>
        </p:spPr>
        <p:txBody>
          <a:bodyPr/>
          <a:lstStyle/>
          <a:p>
            <a:fld id="{8C8F1F80-8A73-0744-8C9A-246191BC58F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110" y="4631646"/>
            <a:ext cx="9324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Notebooks with Python Code: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  <a:hlinkClick r:id="rId2" invalidUrl="https://github.com/satharIBM/CapstoneProject/blob/master/Clustering Newyork Neighbourhoods.ipynb"/>
              </a:rPr>
              <a:t>https://</a:t>
            </a:r>
            <a:r>
              <a:rPr lang="en-US" sz="1400" dirty="0" smtClean="0">
                <a:solidFill>
                  <a:prstClr val="black"/>
                </a:solidFill>
                <a:hlinkClick r:id="rId3" invalidUrl="https://github.com/satharIBM/CapstoneProject/blob/master/Clustering Newyork Neighbourhoods.ipynb"/>
              </a:rPr>
              <a:t>github.com/satharIBM/CapstoneProject/blob/master/Clustering%20Newyork%20Neighbourhoods.ipynb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  <a:hlinkClick r:id="rId4" invalidUrl="https://github.com/satharIBM/Capstone-Project/blob/master/Neighbourhoods in Toronto - Clustering.ipynb"/>
              </a:rPr>
              <a:t>https://</a:t>
            </a:r>
            <a:r>
              <a:rPr lang="en-US" sz="1400" dirty="0" smtClean="0">
                <a:solidFill>
                  <a:prstClr val="black"/>
                </a:solidFill>
                <a:hlinkClick r:id="rId5" invalidUrl="https://github.com/satharIBM/Capstone-Project/blob/master/Neighbourhoods in Toronto - Clustering.ipynb"/>
              </a:rPr>
              <a:t>github.com/satharIBM/Capstone-Project/blob/master/Neighbourhoods%20in%20Toronto%20-%20Clustering.ipynb</a:t>
            </a:r>
            <a:endParaRPr lang="en-US" sz="1400" dirty="0" smtClean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110" y="3494313"/>
            <a:ext cx="27747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Foursquare API: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GB" sz="1400" u="sng" dirty="0">
                <a:hlinkClick r:id="rId6"/>
              </a:rPr>
              <a:t>https://developer.foursquare.com/</a:t>
            </a:r>
            <a:r>
              <a:rPr lang="en-GB" sz="1600" dirty="0" smtClean="0">
                <a:effectLst/>
              </a:rPr>
              <a:t>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110" y="2117422"/>
            <a:ext cx="50883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Dataset Links: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geo.nyu.edu/catalog/nyu_2451_34572</a:t>
            </a:r>
            <a:endParaRPr lang="en-US" sz="1400" dirty="0" smtClean="0"/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dirty="0">
                <a:hlinkClick r:id="rId8"/>
              </a:rPr>
              <a:t>https://en.wikipedia.org/wiki/List_of_postal_codes_of_Canada:_M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9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211</Words>
  <Application>Microsoft Macintosh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</vt:lpstr>
      <vt:lpstr>Mangal</vt:lpstr>
      <vt:lpstr>Arial</vt:lpstr>
      <vt:lpstr>Calibri</vt:lpstr>
      <vt:lpstr>Wingdings</vt:lpstr>
      <vt:lpstr>Office Theme</vt:lpstr>
      <vt:lpstr>Coursera – Capstone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– Capstone Project</dc:title>
  <dc:creator>MOHAMMED SATHAR</dc:creator>
  <cp:lastModifiedBy>MOHAMMED SATHAR</cp:lastModifiedBy>
  <cp:revision>4</cp:revision>
  <dcterms:created xsi:type="dcterms:W3CDTF">2018-12-28T13:18:23Z</dcterms:created>
  <dcterms:modified xsi:type="dcterms:W3CDTF">2018-12-28T14:01:02Z</dcterms:modified>
</cp:coreProperties>
</file>