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87" r:id="rId10"/>
    <p:sldId id="283" r:id="rId11"/>
    <p:sldId id="277" r:id="rId12"/>
    <p:sldId id="284" r:id="rId13"/>
    <p:sldId id="285" r:id="rId14"/>
    <p:sldId id="286" r:id="rId15"/>
    <p:sldId id="273" r:id="rId16"/>
    <p:sldId id="279" r:id="rId17"/>
    <p:sldId id="280" r:id="rId18"/>
    <p:sldId id="281" r:id="rId19"/>
    <p:sldId id="264" r:id="rId20"/>
    <p:sldId id="265" r:id="rId21"/>
    <p:sldId id="267" r:id="rId22"/>
    <p:sldId id="266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9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F592-ECAF-4DFB-B1DF-8A7A3320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32D8E-3490-442E-BE20-EB18DB93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8DED-87FA-47ED-95A1-2DC8C744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E1FE-8FB3-406D-B0BC-88237645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384C-9F2C-49EE-8629-4054D59A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047D-5EBC-4D1C-85B0-3A639F1C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5F95-1D53-43F5-99A1-5EE99A23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84BB-2AC9-43F7-8159-4EB54E80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FA76-A7F4-4294-AC6E-9EE580A6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8435-BBEF-48D4-B933-E0132D8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E66A1-84E3-4CDE-9A01-2AF5029BE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B11E-BD3D-4268-BD57-96BBBD383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91A7-B191-49AB-A984-A357029A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205D-7122-4E0E-83F6-BC38C906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F56F-8F66-4D24-895E-4025011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6FC-7CFA-4AF6-835E-2ADE1E3A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7F5E-87F4-40F4-8059-2F96E7FE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A880-7A5E-4B4A-A79A-A777B046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24A8-BA03-42DC-88CF-26830F5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D1CE-B454-4206-B9BF-A2E1BCD0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0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36DA-2ACE-48BC-A1FC-6CA4665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7AB5-5387-4463-BE4F-1206820C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249C-ED08-4759-8595-056C0EB0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DB0E-8833-47BA-A5C5-AC66B5ED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639B-8AA8-4BB9-AEC1-DA3E218C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EB34-0454-4D86-856F-D59BA370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96EA-5B3E-4398-8D47-4D2B0540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86134-C736-46BA-9011-EB714033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E67F6-4FF3-4C55-9190-C84A09A6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F71C-9F67-44A7-8E1F-A80587A1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EA59-74A1-4325-A73B-3BB83B41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DA0F-4654-4A99-86ED-8E8569E6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99A0-C5E4-4195-A54E-DDFFFC11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F3411-C77E-482F-9F31-2DC8DF72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F2B26-1714-44D1-ADD3-A085BF36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56D0A-9345-4857-9D87-B46B25024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C337-24E8-46B6-BFA7-A35FB799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FFA5-B006-48DB-8BA3-ED312039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0423D-C7B9-476D-A4BC-83F9C4DE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13CE-CBF6-4DFA-BDD7-C006AAE9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0F68B-2724-4417-9A48-7C69CC4E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4F75F-13D3-4D19-A19B-00B627EB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F495-7CF7-4317-BBB5-16CF5B9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0A29C-4043-41E9-8AA6-F127545F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E5B2C-0000-436D-A159-3F1A6BD4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6BD2-8A4B-4BCA-A626-CB793199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2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D4E4-656C-4149-8D6E-80B6BDC9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5C12-0162-4E3F-8BC0-74602911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9635-0A7B-4356-92B4-9D1BFED4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4555-6FDB-4556-B246-1BF47C59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BF17-8EC5-4259-8294-5B936F8A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D89A-D544-4EFA-8E03-8A2F32F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9BA-C972-420D-9E10-1E35742D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D16B-E74F-4E59-9141-58D6321D1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396E8-457B-4B60-A38A-66A97721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58E05-B974-4D57-BF9C-0764B5D9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B8F9-D697-4DEB-9133-A26ACD31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946F-7810-48C5-A8C7-202DD9C8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D4B82-B444-4378-BF28-E40FBD3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3B172-A5E6-4A22-BB4C-DA29E4A9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5375-3932-4C90-84EA-F62E4CAA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1A2B-7A06-4174-9F52-5603A79AF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DF80-47B1-45E5-86A7-05479A61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eattlearea.com/zip-cod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	Battle of Neighborhoods</a:t>
            </a:r>
            <a:br>
              <a:rPr lang="en-US" sz="3800">
                <a:solidFill>
                  <a:srgbClr val="FFFFFF"/>
                </a:solidFill>
              </a:rPr>
            </a:br>
            <a:br>
              <a:rPr lang="en-US" sz="3800">
                <a:solidFill>
                  <a:srgbClr val="FFFFFF"/>
                </a:solidFill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	Chicago, Illinois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8F83-1ABE-1247-BFE1-D2F794DF8C6F}"/>
              </a:ext>
            </a:extLst>
          </p:cNvPr>
          <p:cNvSpPr txBox="1"/>
          <p:nvPr/>
        </p:nvSpPr>
        <p:spPr>
          <a:xfrm>
            <a:off x="9251712" y="5489514"/>
            <a:ext cx="246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</a:t>
            </a:r>
          </a:p>
          <a:p>
            <a:pPr>
              <a:spcAft>
                <a:spcPts val="600"/>
              </a:spcAft>
            </a:pPr>
            <a:r>
              <a:rPr lang="en-US" dirty="0"/>
              <a:t>Sathisha BM</a:t>
            </a:r>
          </a:p>
          <a:p>
            <a:pPr>
              <a:spcAft>
                <a:spcPts val="60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July 2020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7659-7492-6D44-82AF-8A692059F050}"/>
              </a:ext>
            </a:extLst>
          </p:cNvPr>
          <p:cNvSpPr txBox="1"/>
          <p:nvPr/>
        </p:nvSpPr>
        <p:spPr>
          <a:xfrm>
            <a:off x="2800350" y="285750"/>
            <a:ext cx="555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 tooltip="sklearn.metrics"/>
              </a:rPr>
              <a:t>sklearn.metrics</a:t>
            </a:r>
            <a:r>
              <a:rPr lang="en-US" sz="3200" b="1" dirty="0"/>
              <a:t>.silhouette_score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F28F-CB06-2941-9A98-41E03DD3A6E0}"/>
              </a:ext>
            </a:extLst>
          </p:cNvPr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D256-D2C1-4AA5-A587-CDCF7047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85" y="856549"/>
            <a:ext cx="7359098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72496-B19D-4382-83AC-94B9F02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5" y="2093471"/>
            <a:ext cx="8298821" cy="43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141B-D673-41B7-88A5-129952F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1" y="1590675"/>
            <a:ext cx="8210550" cy="43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AA79-DE20-4813-876F-D9EC3763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95437"/>
            <a:ext cx="8286750" cy="44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4C7C-FD06-47B8-9D4E-2A7DF1AD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02" y="1566862"/>
            <a:ext cx="8515350" cy="48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CFA3D-772E-0B41-8454-828E700CF82F}"/>
              </a:ext>
            </a:extLst>
          </p:cNvPr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3B87E-54D8-400F-B40B-45BCDF3E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276350"/>
            <a:ext cx="8486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C8305-4B37-E34B-952B-0029F0411549}"/>
              </a:ext>
            </a:extLst>
          </p:cNvPr>
          <p:cNvSpPr txBox="1"/>
          <p:nvPr/>
        </p:nvSpPr>
        <p:spPr>
          <a:xfrm>
            <a:off x="4070350" y="314324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SCHOOL RATINGS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C001-9C05-4AD5-8567-2F435D2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579666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3914775" y="514350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MEDIAN HOUSE 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DDEA0-8575-4163-AE3F-E588E161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29" y="1755644"/>
            <a:ext cx="8467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More Indian Population </a:t>
            </a:r>
          </a:p>
          <a:p>
            <a:pPr marL="0" indent="0">
              <a:buNone/>
            </a:pPr>
            <a:r>
              <a:rPr lang="en-US" dirty="0"/>
              <a:t>2. Higher School Rating </a:t>
            </a:r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 in Chicago, Illinois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93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54A8-D88F-42E7-B8D4-08CD4F16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DA41-2C0C-4320-93A6-4858C6F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900502"/>
            <a:ext cx="9224911" cy="55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4" y="0"/>
            <a:ext cx="9905998" cy="1478570"/>
          </a:xfrm>
        </p:spPr>
        <p:txBody>
          <a:bodyPr/>
          <a:lstStyle/>
          <a:p>
            <a:r>
              <a:rPr lang="en-US" dirty="0"/>
              <a:t>		  Population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D5B16-9D6A-48F6-95D7-78095C9B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076977" cy="4482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4F6FA-E3B2-423E-A678-C565782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05" y="2117673"/>
            <a:ext cx="3902518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3821-C628-450C-A82A-BBF95B7B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7" y="1853247"/>
            <a:ext cx="7061304" cy="4552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5CE8-6EAE-4E20-920D-8E120FD3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53" y="1853248"/>
            <a:ext cx="4192277" cy="19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6" y="0"/>
            <a:ext cx="9905998" cy="1478570"/>
          </a:xfrm>
        </p:spPr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A7F3-7497-48C4-B678-CC7B53B5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8" y="1478570"/>
            <a:ext cx="6972144" cy="49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12A6E-0E32-4614-900D-A20E90BA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2" y="1625808"/>
            <a:ext cx="4497049" cy="1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</a:t>
            </a:r>
            <a:r>
              <a:rPr lang="en-US" sz="1700" dirty="0" err="1"/>
              <a:t>Parview</a:t>
            </a:r>
            <a:r>
              <a:rPr lang="en-US" sz="1700" dirty="0"/>
              <a:t> has got a good neighborhood with Gas station, Italian and American </a:t>
            </a:r>
            <a:r>
              <a:rPr lang="en-US" sz="1700" dirty="0" err="1"/>
              <a:t>Restautrant</a:t>
            </a:r>
            <a:r>
              <a:rPr lang="en-US" sz="1700" dirty="0"/>
              <a:t>, Train Station, Clothing Store , Park, Donut Shop and many more.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</a:t>
            </a:r>
            <a:r>
              <a:rPr lang="en-US" sz="1700" dirty="0" err="1"/>
              <a:t>Parview</a:t>
            </a:r>
            <a:r>
              <a:rPr lang="en-US" sz="1700" dirty="0"/>
              <a:t>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77D8496F-1AFD-441C-AC1D-5337EDE8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6876" r="9091" b="6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</a:p>
          <a:p>
            <a:pPr lvl="0"/>
            <a:r>
              <a:rPr lang="en-US" dirty="0"/>
              <a:t>NumPy 		– 	Library to handle data in a vectorized manner</a:t>
            </a:r>
          </a:p>
          <a:p>
            <a:pPr lvl="0"/>
            <a:r>
              <a:rPr lang="en-US" dirty="0"/>
              <a:t>JSON 		– 	Library to handle JSON files</a:t>
            </a:r>
          </a:p>
          <a:p>
            <a:pPr lvl="0"/>
            <a:r>
              <a:rPr lang="en-US" dirty="0"/>
              <a:t>Geopy		– 	To retrieve Location Data </a:t>
            </a:r>
          </a:p>
          <a:p>
            <a:pPr lvl="0"/>
            <a:r>
              <a:rPr lang="en-US" dirty="0"/>
              <a:t>Requests	– 	Library to handle http requests</a:t>
            </a:r>
          </a:p>
          <a:p>
            <a:pPr lvl="0"/>
            <a:r>
              <a:rPr lang="en-US" dirty="0"/>
              <a:t>Matplotlib	– 	Python Plotting Module</a:t>
            </a:r>
          </a:p>
          <a:p>
            <a:pPr lvl="0"/>
            <a:r>
              <a:rPr lang="en-US" dirty="0"/>
              <a:t>Sklearn	 	– 	Python machine learning Library</a:t>
            </a:r>
          </a:p>
          <a:p>
            <a:pPr lvl="0"/>
            <a:r>
              <a:rPr lang="en-US" dirty="0"/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  <a:hlinkClick r:id="rId2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302256" y="3196767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966FD-F5A5-4539-9E26-74E19D4E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78" y="3945368"/>
            <a:ext cx="2400300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3D795-C4CE-4282-AE9A-61B64D17E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443" y="1344136"/>
            <a:ext cx="3848100" cy="1704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54248B-7D63-4B87-86D5-57F4D9787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391" y="3714542"/>
            <a:ext cx="4544079" cy="31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289 Unique Venues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88-ADDC-44E6-9E4C-2B70FE6DEFB3}"/>
              </a:ext>
            </a:extLst>
          </p:cNvPr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C1E8-E9EA-4D01-8711-1D36621656B4}"/>
              </a:ext>
            </a:extLst>
          </p:cNvPr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B2C98-865D-49DB-8CB1-AE284378B890}"/>
              </a:ext>
            </a:extLst>
          </p:cNvPr>
          <p:cNvSpPr/>
          <p:nvPr/>
        </p:nvSpPr>
        <p:spPr>
          <a:xfrm>
            <a:off x="6774375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DC7B5-708B-4EF4-8DBA-C4955A409032}"/>
              </a:ext>
            </a:extLst>
          </p:cNvPr>
          <p:cNvSpPr/>
          <p:nvPr/>
        </p:nvSpPr>
        <p:spPr>
          <a:xfrm>
            <a:off x="8198612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48DC544-435B-44F3-BF99-67EEBC043A46}"/>
              </a:ext>
            </a:extLst>
          </p:cNvPr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987FC32-234F-4F96-B6A7-35DB6BAFA227}"/>
              </a:ext>
            </a:extLst>
          </p:cNvPr>
          <p:cNvSpPr/>
          <p:nvPr/>
        </p:nvSpPr>
        <p:spPr>
          <a:xfrm rot="19035753">
            <a:off x="8390274" y="377731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2429179" y="320350"/>
            <a:ext cx="628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Venues Extraction using Four Square API and Clustering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546857-84A1-914F-8D34-47D2A9B7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53" y="5373060"/>
            <a:ext cx="1510771" cy="10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F8745-4FEC-F349-AAE6-DFA2CBC4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1" y="3200400"/>
            <a:ext cx="7011993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F95FC-81FD-4211-A6BD-B0FF30AA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735111"/>
            <a:ext cx="9020175" cy="499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07775C-43C6-4081-A7C0-4411BA725AC5}"/>
              </a:ext>
            </a:extLst>
          </p:cNvPr>
          <p:cNvSpPr/>
          <p:nvPr/>
        </p:nvSpPr>
        <p:spPr>
          <a:xfrm>
            <a:off x="2584174" y="1023385"/>
            <a:ext cx="572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Cluster Neighborhood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254D61-AE07-4E2C-B72B-329F4F57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Battle of Neighborhoods  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- Chicago</vt:lpstr>
      <vt:lpstr>  Neighborhood Venues</vt:lpstr>
      <vt:lpstr>    Population distribution</vt:lpstr>
      <vt:lpstr>     School ratings</vt:lpstr>
      <vt:lpstr>   Average housing price</vt:lpstr>
      <vt:lpstr>     Conclusion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Battle of Neighborhoods  </dc:title>
  <dc:creator>BM, Sathisha</dc:creator>
  <cp:lastModifiedBy>BM, Sathisha</cp:lastModifiedBy>
  <cp:revision>1</cp:revision>
  <dcterms:created xsi:type="dcterms:W3CDTF">2020-07-02T10:53:46Z</dcterms:created>
  <dcterms:modified xsi:type="dcterms:W3CDTF">2020-07-02T10:54:19Z</dcterms:modified>
</cp:coreProperties>
</file>