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1233715" y="3686629"/>
            <a:ext cx="9797142" cy="1323439"/>
          </a:xfrm>
          <a:prstGeom prst="rect">
            <a:avLst/>
          </a:prstGeom>
        </p:spPr>
        <p:style>
          <a:lnRef idx="3">
            <a:schemeClr val="lt1"/>
          </a:lnRef>
          <a:fillRef idx="1">
            <a:schemeClr val="accent4"/>
          </a:fillRef>
          <a:effectRef idx="1">
            <a:schemeClr val="accent4"/>
          </a:effectRef>
          <a:fontRef idx="minor">
            <a:schemeClr val="lt1"/>
          </a:fontRef>
        </p:style>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SATHEESH KUMAR V</a:t>
            </a:r>
            <a:r>
              <a:rPr lang="en-US" sz="2000" b="1" dirty="0">
                <a:solidFill>
                  <a:schemeClr val="accent1">
                    <a:lumMod val="75000"/>
                  </a:schemeClr>
                </a:solidFill>
                <a:latin typeface="Arial"/>
                <a:cs typeface="Arial"/>
              </a:rPr>
              <a:t> 3rd </a:t>
            </a:r>
            <a:r>
              <a:rPr lang="en-US" sz="2000" b="1">
                <a:solidFill>
                  <a:schemeClr val="accent1">
                    <a:lumMod val="75000"/>
                  </a:schemeClr>
                </a:solidFill>
                <a:latin typeface="Arial"/>
                <a:cs typeface="Arial"/>
              </a:rPr>
              <a:t>year </a:t>
            </a:r>
            <a:r>
              <a:rPr lang="en-US" sz="2000" b="1" smtClean="0">
                <a:solidFill>
                  <a:schemeClr val="accent1">
                    <a:lumMod val="75000"/>
                  </a:schemeClr>
                </a:solidFill>
                <a:latin typeface="Arial"/>
                <a:cs typeface="Arial"/>
              </a:rPr>
              <a:t>ELECTRICAL AND ELECTRONICS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 </a:t>
            </a:r>
            <a:r>
              <a:rPr lang="en-US" sz="2000" b="1" dirty="0" smtClean="0">
                <a:solidFill>
                  <a:schemeClr val="accent1">
                    <a:lumMod val="75000"/>
                  </a:schemeClr>
                </a:solidFill>
                <a:latin typeface="Arial"/>
                <a:cs typeface="Arial"/>
              </a:rPr>
              <a:t>SREE SOWDAMBIKA COLLEGE OF ENGINEERING</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161</cp:revision>
  <dcterms:created xsi:type="dcterms:W3CDTF">2021-05-26T16:50:10Z</dcterms:created>
  <dcterms:modified xsi:type="dcterms:W3CDTF">2024-04-22T10:26:33Z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