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051DE-95F1-202B-36FB-1C6FFE608521}" v="128" dt="2024-04-04T15:38:42.077"/>
    <p1510:client id="{5DAC9BF2-ED38-428D-7F3F-85E38BA2FC3F}" v="289" dt="2024-04-04T15:10:07.770"/>
    <p1510:client id="{DF296742-9840-8854-07E5-043BB8111DCC}" v="9" dt="2024-04-04T15:51:40.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6" d="100"/>
          <a:sy n="66" d="100"/>
        </p:scale>
        <p:origin x="-25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1233715" y="3686629"/>
            <a:ext cx="9797142" cy="1015663"/>
          </a:xfrm>
          <a:prstGeom prst="rect">
            <a:avLst/>
          </a:prstGeom>
        </p:spPr>
        <p:style>
          <a:lnRef idx="3">
            <a:schemeClr val="lt1"/>
          </a:lnRef>
          <a:fillRef idx="1">
            <a:schemeClr val="accent4"/>
          </a:fillRef>
          <a:effectRef idx="1">
            <a:schemeClr val="accent4"/>
          </a:effectRef>
          <a:fontRef idx="minor">
            <a:schemeClr val="lt1"/>
          </a:fontRef>
        </p:style>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SATHEESH KUMAR V</a:t>
            </a:r>
            <a:r>
              <a:rPr lang="en-US" sz="2000" b="1" dirty="0">
                <a:solidFill>
                  <a:schemeClr val="accent1">
                    <a:lumMod val="75000"/>
                  </a:schemeClr>
                </a:solidFill>
                <a:latin typeface="Arial"/>
                <a:cs typeface="Arial"/>
              </a:rPr>
              <a:t> 3rd year </a:t>
            </a:r>
            <a:r>
              <a:rPr lang="en-US" sz="2000" b="1" dirty="0" smtClean="0">
                <a:solidFill>
                  <a:schemeClr val="accent1">
                    <a:lumMod val="75000"/>
                  </a:schemeClr>
                </a:solidFill>
                <a:latin typeface="Arial"/>
                <a:cs typeface="Arial"/>
              </a:rPr>
              <a:t>ELECTRI</a:t>
            </a:r>
            <a:r>
              <a:rPr lang="en-US" sz="2000" b="1" dirty="0" smtClean="0">
                <a:solidFill>
                  <a:schemeClr val="accent1">
                    <a:lumMod val="75000"/>
                  </a:schemeClr>
                </a:solidFill>
                <a:latin typeface="Arial"/>
                <a:cs typeface="Arial"/>
              </a:rPr>
              <a:t>CAL ENGINEERING</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 </a:t>
            </a:r>
            <a:r>
              <a:rPr lang="en-US" sz="2000" b="1" dirty="0" smtClean="0">
                <a:solidFill>
                  <a:schemeClr val="accent1">
                    <a:lumMod val="75000"/>
                  </a:schemeClr>
                </a:solidFill>
                <a:latin typeface="Arial"/>
                <a:cs typeface="Arial"/>
              </a:rPr>
              <a:t>SREE SOWDAMBIKA COLLEGE OF ENGINEERING</a:t>
            </a:r>
            <a:r>
              <a:rPr lang="en-US" sz="2000" b="1" dirty="0">
                <a:solidFill>
                  <a:schemeClr val="accent1">
                    <a:lumMod val="75000"/>
                  </a:schemeClr>
                </a:solidFill>
                <a:latin typeface="Arial"/>
                <a:cs typeface="Arial"/>
              </a:rPr>
              <a:t>    </a:t>
            </a:r>
            <a:endParaRPr lang="en-US" dirty="0">
              <a:solidFill>
                <a:schemeClr val="accent1">
                  <a:lumMod val="75000"/>
                </a:schemeClr>
              </a:solidFil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r>
              <a:rPr lang="en-US" dirty="0"/>
              <a:t/>
            </a: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r>
              <a:rPr lang="en-US" dirty="0"/>
              <a:t/>
            </a:r>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r>
              <a:rPr lang="en-US" dirty="0"/>
              <a:t/>
            </a:r>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56</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160</cp:revision>
  <dcterms:created xsi:type="dcterms:W3CDTF">2021-05-26T16:50:10Z</dcterms:created>
  <dcterms:modified xsi:type="dcterms:W3CDTF">2024-04-22T10:09:23Z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