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 SATHEESH M</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2024-04-03T14:13:05Z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