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YUVARAJ S</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 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1633680" y="1890000"/>
            <a:ext cx="3125520" cy="3448440"/>
          </a:xfrm>
          <a:prstGeom prst="rect">
            <a:avLst/>
          </a:prstGeom>
          <a:ln>
            <a:noFill/>
          </a:ln>
          <a:effectLst>
            <a:outerShdw algn="tl" blurRad="292100" dir="2700000" dist="139700" rotWithShape="0">
              <a:srgbClr val="333333">
                <a:alpha val="65000"/>
              </a:srgbClr>
            </a:outerShdw>
          </a:effectLst>
        </p:spPr>
      </p:pic>
      <p:pic>
        <p:nvPicPr>
          <p:cNvPr id="136" name="Picture 6" descr=""/>
          <p:cNvPicPr/>
          <p:nvPr/>
        </p:nvPicPr>
        <p:blipFill>
          <a:blip r:embed="rId2"/>
          <a:stretch/>
        </p:blipFill>
        <p:spPr>
          <a:xfrm>
            <a:off x="6095880" y="1890000"/>
            <a:ext cx="4663080" cy="332172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2024-04-04T12:26:46Z</dcterms:modified>
  <cp:revision>32</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