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592"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3"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 name=""/>
        <p:cNvGrpSpPr/>
        <p:nvPr/>
      </p:nvGrpSpPr>
      <p:grpSpPr>
        <a:xfrm>
          <a:off x="0" y="0"/>
          <a:ext cx="0" cy="0"/>
          <a:chOff x="0" y="0"/>
          <a:chExt cx="0" cy="0"/>
        </a:xfrm>
      </p:grpSpPr>
      <p:sp>
        <p:nvSpPr>
          <p:cNvPr id="1048614" name="Title 1"/>
          <p:cNvSpPr>
            <a:spLocks noGrp="1"/>
          </p:cNvSpPr>
          <p:nvPr>
            <p:ph type="title"/>
          </p:nvPr>
        </p:nvSpPr>
        <p:spPr/>
        <p:txBody>
          <a:bodyPr/>
          <a:p>
            <a:r>
              <a:rPr altLang="zh-CN" lang="en-US" smtClean="0"/>
              <a:t>Click to edit Master title style</a:t>
            </a:r>
            <a:endParaRPr dirty="0" lang="en-US"/>
          </a:p>
        </p:txBody>
      </p:sp>
      <p:sp>
        <p:nvSpPr>
          <p:cNvPr id="104861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4"/>
          <p:cNvSpPr>
            <a:spLocks noGrp="1"/>
          </p:cNvSpPr>
          <p:nvPr>
            <p:ph type="ftr" sz="quarter" idx="11"/>
          </p:nvPr>
        </p:nvSpPr>
        <p:spPr/>
        <p:txBody>
          <a:bodyPr/>
          <a:p>
            <a:endParaRPr altLang="en-US" lang="zh-CN"/>
          </a:p>
        </p:txBody>
      </p:sp>
      <p:sp>
        <p:nvSpPr>
          <p:cNvPr id="104861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5" name=""/>
        <p:cNvGrpSpPr/>
        <p:nvPr/>
      </p:nvGrpSpPr>
      <p:grpSpPr>
        <a:xfrm>
          <a:off x="0" y="0"/>
          <a:ext cx="0" cy="0"/>
          <a:chOff x="0" y="0"/>
          <a:chExt cx="0" cy="0"/>
        </a:xfrm>
      </p:grpSpPr>
      <p:sp>
        <p:nvSpPr>
          <p:cNvPr id="1048603"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4"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4"/>
          <p:cNvSpPr>
            <a:spLocks noGrp="1"/>
          </p:cNvSpPr>
          <p:nvPr>
            <p:ph type="ftr" sz="quarter" idx="11"/>
          </p:nvPr>
        </p:nvSpPr>
        <p:spPr/>
        <p:txBody>
          <a:bodyPr/>
          <a:p>
            <a:endParaRPr altLang="en-US" lang="zh-CN"/>
          </a:p>
        </p:txBody>
      </p:sp>
      <p:sp>
        <p:nvSpPr>
          <p:cNvPr id="104860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 name=""/>
        <p:cNvGrpSpPr/>
        <p:nvPr/>
      </p:nvGrpSpPr>
      <p:grpSpPr>
        <a:xfrm>
          <a:off x="0" y="0"/>
          <a:ext cx="0" cy="0"/>
          <a:chOff x="0" y="0"/>
          <a:chExt cx="0" cy="0"/>
        </a:xfrm>
      </p:grpSpPr>
      <p:sp>
        <p:nvSpPr>
          <p:cNvPr id="104861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5"/>
          <p:cNvSpPr>
            <a:spLocks noGrp="1"/>
          </p:cNvSpPr>
          <p:nvPr>
            <p:ph type="ftr" sz="quarter" idx="11"/>
          </p:nvPr>
        </p:nvSpPr>
        <p:spPr/>
        <p:txBody>
          <a:bodyPr/>
          <a:p>
            <a:endParaRPr altLang="en-US" lang="zh-CN"/>
          </a:p>
        </p:txBody>
      </p:sp>
      <p:sp>
        <p:nvSpPr>
          <p:cNvPr id="104862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 name=""/>
        <p:cNvGrpSpPr/>
        <p:nvPr/>
      </p:nvGrpSpPr>
      <p:grpSpPr>
        <a:xfrm>
          <a:off x="0" y="0"/>
          <a:ext cx="0" cy="0"/>
          <a:chOff x="0" y="0"/>
          <a:chExt cx="0" cy="0"/>
        </a:xfrm>
      </p:grpSpPr>
      <p:sp>
        <p:nvSpPr>
          <p:cNvPr id="104863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7"/>
          <p:cNvSpPr>
            <a:spLocks noGrp="1"/>
          </p:cNvSpPr>
          <p:nvPr>
            <p:ph type="ftr" sz="quarter" idx="11"/>
          </p:nvPr>
        </p:nvSpPr>
        <p:spPr/>
        <p:txBody>
          <a:bodyPr/>
          <a:p>
            <a:endParaRPr altLang="en-US" lang="zh-CN"/>
          </a:p>
        </p:txBody>
      </p:sp>
      <p:sp>
        <p:nvSpPr>
          <p:cNvPr id="1048637"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 name=""/>
        <p:cNvGrpSpPr/>
        <p:nvPr/>
      </p:nvGrpSpPr>
      <p:grpSpPr>
        <a:xfrm>
          <a:off x="0" y="0"/>
          <a:ext cx="0" cy="0"/>
          <a:chOff x="0" y="0"/>
          <a:chExt cx="0" cy="0"/>
        </a:xfrm>
      </p:grpSpPr>
      <p:sp>
        <p:nvSpPr>
          <p:cNvPr id="1048599" name="Title 1"/>
          <p:cNvSpPr>
            <a:spLocks noGrp="1"/>
          </p:cNvSpPr>
          <p:nvPr>
            <p:ph type="title"/>
          </p:nvPr>
        </p:nvSpPr>
        <p:spPr/>
        <p:txBody>
          <a:bodyPr/>
          <a:p>
            <a:r>
              <a:rPr altLang="zh-CN" lang="en-US" smtClean="0"/>
              <a:t>Click to edit Master title style</a:t>
            </a:r>
            <a:endParaRPr dirty="0" lang="en-US"/>
          </a:p>
        </p:txBody>
      </p:sp>
      <p:sp>
        <p:nvSpPr>
          <p:cNvPr id="104860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1" name="Footer Placeholder 3"/>
          <p:cNvSpPr>
            <a:spLocks noGrp="1"/>
          </p:cNvSpPr>
          <p:nvPr>
            <p:ph type="ftr" sz="quarter" idx="11"/>
          </p:nvPr>
        </p:nvSpPr>
        <p:spPr/>
        <p:txBody>
          <a:bodyPr/>
          <a:p>
            <a:endParaRPr altLang="en-US" lang="zh-CN"/>
          </a:p>
        </p:txBody>
      </p:sp>
      <p:sp>
        <p:nvSpPr>
          <p:cNvPr id="104860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63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2"/>
          <p:cNvSpPr>
            <a:spLocks noGrp="1"/>
          </p:cNvSpPr>
          <p:nvPr>
            <p:ph type="ftr" sz="quarter" idx="11"/>
          </p:nvPr>
        </p:nvSpPr>
        <p:spPr/>
        <p:txBody>
          <a:bodyPr/>
          <a:p>
            <a:endParaRPr altLang="en-US" lang="zh-CN"/>
          </a:p>
        </p:txBody>
      </p:sp>
      <p:sp>
        <p:nvSpPr>
          <p:cNvPr id="104864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2" name=""/>
        <p:cNvGrpSpPr/>
        <p:nvPr/>
      </p:nvGrpSpPr>
      <p:grpSpPr>
        <a:xfrm>
          <a:off x="0" y="0"/>
          <a:ext cx="0" cy="0"/>
          <a:chOff x="0" y="0"/>
          <a:chExt cx="0" cy="0"/>
        </a:xfrm>
      </p:grpSpPr>
      <p:sp>
        <p:nvSpPr>
          <p:cNvPr id="104864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 name=""/>
        <p:cNvGrpSpPr/>
        <p:nvPr/>
      </p:nvGrpSpPr>
      <p:grpSpPr>
        <a:xfrm>
          <a:off x="0" y="0"/>
          <a:ext cx="0" cy="0"/>
          <a:chOff x="0" y="0"/>
          <a:chExt cx="0" cy="0"/>
        </a:xfrm>
      </p:grpSpPr>
      <p:sp>
        <p:nvSpPr>
          <p:cNvPr id="104860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5"/>
          <p:cNvSpPr>
            <a:spLocks noGrp="1"/>
          </p:cNvSpPr>
          <p:nvPr>
            <p:ph type="ftr" sz="quarter" idx="11"/>
          </p:nvPr>
        </p:nvSpPr>
        <p:spPr/>
        <p:txBody>
          <a:bodyPr/>
          <a:p>
            <a:endParaRPr altLang="en-US" lang="zh-CN"/>
          </a:p>
        </p:txBody>
      </p:sp>
      <p:sp>
        <p:nvSpPr>
          <p:cNvPr id="104861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7" name="Title 1"/>
          <p:cNvSpPr>
            <a:spLocks noGrp="1"/>
          </p:cNvSpPr>
          <p:nvPr>
            <p:ph type="ctrTitle"/>
          </p:nvPr>
        </p:nvSpPr>
        <p:spPr/>
        <p:txBody>
          <a:bodyPr/>
          <a:p>
            <a:r>
              <a:rPr altLang="zh-CN" lang="en-US"/>
              <a:t>P</a:t>
            </a:r>
            <a:r>
              <a:rPr altLang="zh-CN" lang="en-US"/>
              <a:t>a</a:t>
            </a:r>
            <a:r>
              <a:rPr altLang="zh-CN" lang="en-US"/>
              <a:t>s</a:t>
            </a:r>
            <a:r>
              <a:rPr altLang="zh-CN" lang="en-US"/>
              <a:t>s</a:t>
            </a:r>
            <a:r>
              <a:rPr altLang="zh-CN" lang="en-US"/>
              <a:t>word</a:t>
            </a:r>
            <a:r>
              <a:rPr altLang="zh-CN" lang="en-US"/>
              <a:t> </a:t>
            </a:r>
            <a:r>
              <a:rPr altLang="zh-CN" lang="en-US"/>
              <a:t>strength</a:t>
            </a:r>
            <a:r>
              <a:rPr altLang="zh-CN" lang="en-US"/>
              <a:t> </a:t>
            </a:r>
            <a:r>
              <a:rPr altLang="zh-CN" lang="en-US"/>
              <a:t>checker</a:t>
            </a:r>
            <a:endParaRPr altLang="zh-CN" lang="en-US"/>
          </a:p>
        </p:txBody>
      </p:sp>
      <p:sp>
        <p:nvSpPr>
          <p:cNvPr id="1048598" name="Subtitle 2"/>
          <p:cNvSpPr>
            <a:spLocks noGrp="1"/>
          </p:cNvSpPr>
          <p:nvPr>
            <p:ph type="subTitle" idx="1"/>
          </p:nvPr>
        </p:nvSpPr>
        <p:spPr/>
        <p:txBody>
          <a:bodyPr/>
          <a:p>
            <a:r>
              <a:rPr altLang="zh-CN" lang="en-US"/>
              <a:t>P</a:t>
            </a:r>
            <a:r>
              <a:rPr altLang="zh-CN" lang="en-US"/>
              <a:t>r</a:t>
            </a:r>
            <a:r>
              <a:rPr altLang="zh-CN" lang="en-US"/>
              <a:t>e</a:t>
            </a:r>
            <a:r>
              <a:rPr altLang="zh-CN" lang="en-US"/>
              <a:t>s</a:t>
            </a:r>
            <a:r>
              <a:rPr altLang="zh-CN" lang="en-US"/>
              <a:t>e</a:t>
            </a:r>
            <a:r>
              <a:rPr altLang="zh-CN" lang="en-US"/>
              <a:t>nted</a:t>
            </a:r>
            <a:r>
              <a:rPr altLang="zh-CN" lang="en-US"/>
              <a:t> </a:t>
            </a:r>
            <a:r>
              <a:rPr altLang="zh-CN" lang="en-US"/>
              <a:t>by</a:t>
            </a:r>
            <a:r>
              <a:rPr altLang="zh-CN" lang="en-US"/>
              <a:t> </a:t>
            </a:r>
            <a:r>
              <a:rPr altLang="zh-CN" lang="en-US"/>
              <a:t>S</a:t>
            </a:r>
            <a:r>
              <a:rPr altLang="zh-CN" lang="en-US"/>
              <a:t>a</a:t>
            </a:r>
            <a:r>
              <a:rPr altLang="zh-CN" lang="en-US"/>
              <a:t>t</a:t>
            </a:r>
            <a:r>
              <a:rPr altLang="zh-CN" lang="en-US"/>
              <a:t>h</a:t>
            </a:r>
            <a:r>
              <a:rPr altLang="zh-CN" lang="en-US"/>
              <a:t>e</a:t>
            </a:r>
            <a:r>
              <a:rPr altLang="zh-CN" lang="en-US"/>
              <a:t>s</a:t>
            </a:r>
            <a:r>
              <a:rPr altLang="zh-CN" lang="en-US"/>
              <a:t>h</a:t>
            </a:r>
            <a:r>
              <a:rPr altLang="zh-CN" lang="en-US"/>
              <a:t>.</a:t>
            </a:r>
            <a:r>
              <a:rPr altLang="zh-CN" lang="en-US"/>
              <a:t> </a:t>
            </a:r>
            <a:r>
              <a:rPr altLang="zh-CN" lang="en-US"/>
              <a:t>K</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
          <p:cNvSpPr>
            <a:spLocks noGrp="1"/>
          </p:cNvSpPr>
          <p:nvPr>
            <p:ph type="title"/>
          </p:nvPr>
        </p:nvSpPr>
        <p:spPr/>
        <p:txBody>
          <a:bodyPr/>
          <a:p>
            <a:r>
              <a:rPr lang="en-US"/>
              <a:t>C</a:t>
            </a:r>
            <a:r>
              <a:rPr lang="en-US"/>
              <a:t>o</a:t>
            </a:r>
            <a:r>
              <a:rPr lang="en-US"/>
              <a:t>n</a:t>
            </a:r>
            <a:r>
              <a:rPr lang="en-US"/>
              <a:t>c</a:t>
            </a:r>
            <a:r>
              <a:rPr lang="en-US"/>
              <a:t>l</a:t>
            </a:r>
            <a:r>
              <a:rPr lang="en-US"/>
              <a:t>usion</a:t>
            </a:r>
            <a:endParaRPr lang="en-IN"/>
          </a:p>
        </p:txBody>
      </p:sp>
      <p:sp>
        <p:nvSpPr>
          <p:cNvPr id="1048663" name=""/>
          <p:cNvSpPr>
            <a:spLocks noGrp="1"/>
          </p:cNvSpPr>
          <p:nvPr>
            <p:ph idx="1"/>
          </p:nvPr>
        </p:nvSpPr>
        <p:spPr/>
        <p:txBody>
          <a:bodyPr/>
          <a:p>
            <a:r>
              <a:rPr lang="en-IN"/>
              <a:t>User-Friendly Interface: Developed a simple and intuitive user interface where users can easily input their passwords and receive feedback on their strength.</a:t>
            </a:r>
            <a:endParaRPr lang="en-IN"/>
          </a:p>
          <a:p>
            <a:r>
              <a:rPr lang="en-IN"/>
              <a:t>Effective Strength Assessment: Implemented a password strength algorithm that accurately evaluates passwords based on length, presence of special characters, and numbers, providing users with insightful feedback.</a:t>
            </a:r>
            <a:endParaRPr lang="en-IN"/>
          </a:p>
          <a:p>
            <a:r>
              <a:rPr lang="en-IN"/>
              <a:t>Security Enhancement: By encouraging users to create stronger passwords, the project contributes to enhancing the security of their accounts and sensitive information.</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0" name=""/>
          <p:cNvSpPr>
            <a:spLocks noGrp="1"/>
          </p:cNvSpPr>
          <p:nvPr>
            <p:ph type="title"/>
          </p:nvPr>
        </p:nvSpPr>
        <p:spPr/>
        <p:txBody>
          <a:bodyPr/>
          <a:p>
            <a:r>
              <a:rPr lang="en-US"/>
              <a:t>O</a:t>
            </a:r>
            <a:r>
              <a:rPr lang="en-US"/>
              <a:t>u</a:t>
            </a:r>
            <a:r>
              <a:rPr lang="en-US"/>
              <a:t>t</a:t>
            </a:r>
            <a:r>
              <a:rPr lang="en-US"/>
              <a:t>l</a:t>
            </a:r>
            <a:r>
              <a:rPr lang="en-US"/>
              <a:t>ine</a:t>
            </a:r>
            <a:r>
              <a:rPr lang="en-US"/>
              <a:t>:</a:t>
            </a:r>
            <a:endParaRPr lang="en-IN"/>
          </a:p>
        </p:txBody>
      </p:sp>
      <p:sp>
        <p:nvSpPr>
          <p:cNvPr id="1048591" name=""/>
          <p:cNvSpPr>
            <a:spLocks noGrp="1"/>
          </p:cNvSpPr>
          <p:nvPr>
            <p:ph idx="1"/>
          </p:nvPr>
        </p:nvSpPr>
        <p:spPr/>
        <p:txBody>
          <a:bodyPr/>
          <a:p>
            <a:pPr indent="0" marL="0">
              <a:buNone/>
            </a:pPr>
            <a:r>
              <a:rPr lang="en-US"/>
              <a:t>I</a:t>
            </a:r>
            <a:r>
              <a:rPr lang="en-US"/>
              <a:t>n</a:t>
            </a:r>
            <a:r>
              <a:rPr lang="en-US"/>
              <a:t>t</a:t>
            </a:r>
            <a:r>
              <a:rPr lang="en-US"/>
              <a:t>r</a:t>
            </a:r>
            <a:r>
              <a:rPr lang="en-US"/>
              <a:t>o</a:t>
            </a:r>
            <a:r>
              <a:rPr lang="en-US"/>
              <a:t>d</a:t>
            </a:r>
            <a:r>
              <a:rPr lang="en-US"/>
              <a:t>u</a:t>
            </a:r>
            <a:r>
              <a:rPr lang="en-US"/>
              <a:t>c</a:t>
            </a:r>
            <a:r>
              <a:rPr lang="en-US"/>
              <a:t>t</a:t>
            </a:r>
            <a:r>
              <a:rPr lang="en-US"/>
              <a:t>ion</a:t>
            </a:r>
            <a:endParaRPr lang="en-IN"/>
          </a:p>
          <a:p>
            <a:pPr indent="0" marL="0">
              <a:buNone/>
            </a:pPr>
            <a:r>
              <a:rPr lang="en-US"/>
              <a:t>T</a:t>
            </a:r>
            <a:r>
              <a:rPr lang="en-US"/>
              <a:t>e</a:t>
            </a:r>
            <a:r>
              <a:rPr lang="en-US"/>
              <a:t>c</a:t>
            </a:r>
            <a:r>
              <a:rPr lang="en-US"/>
              <a:t>hnology</a:t>
            </a:r>
            <a:r>
              <a:rPr lang="en-US"/>
              <a:t> </a:t>
            </a:r>
            <a:r>
              <a:rPr lang="en-US"/>
              <a:t>u</a:t>
            </a:r>
            <a:r>
              <a:rPr lang="en-US"/>
              <a:t>s</a:t>
            </a:r>
            <a:r>
              <a:rPr lang="en-US"/>
              <a:t>e</a:t>
            </a:r>
            <a:r>
              <a:rPr lang="en-US"/>
              <a:t>d</a:t>
            </a:r>
            <a:endParaRPr lang="en-IN"/>
          </a:p>
          <a:p>
            <a:pPr indent="0" marL="0">
              <a:buNone/>
            </a:pPr>
            <a:r>
              <a:rPr lang="en-US"/>
              <a:t>F</a:t>
            </a:r>
            <a:r>
              <a:rPr lang="en-US"/>
              <a:t>e</a:t>
            </a:r>
            <a:r>
              <a:rPr lang="en-US"/>
              <a:t>a</a:t>
            </a:r>
            <a:r>
              <a:rPr lang="en-US"/>
              <a:t>t</a:t>
            </a:r>
            <a:r>
              <a:rPr lang="en-US"/>
              <a:t>u</a:t>
            </a:r>
            <a:r>
              <a:rPr lang="en-US"/>
              <a:t>r</a:t>
            </a:r>
            <a:r>
              <a:rPr lang="en-US"/>
              <a:t>e</a:t>
            </a:r>
            <a:r>
              <a:rPr lang="en-US"/>
              <a:t>s</a:t>
            </a:r>
            <a:endParaRPr lang="en-IN"/>
          </a:p>
          <a:p>
            <a:pPr indent="0" marL="0">
              <a:buNone/>
            </a:pPr>
            <a:r>
              <a:rPr lang="en-US"/>
              <a:t>I</a:t>
            </a:r>
            <a:r>
              <a:rPr lang="en-US"/>
              <a:t>m</a:t>
            </a:r>
            <a:r>
              <a:rPr lang="en-US"/>
              <a:t>p</a:t>
            </a:r>
            <a:r>
              <a:rPr lang="en-US"/>
              <a:t>l</a:t>
            </a:r>
            <a:r>
              <a:rPr lang="en-US"/>
              <a:t>ementation</a:t>
            </a:r>
            <a:endParaRPr lang="en-IN"/>
          </a:p>
          <a:p>
            <a:pPr indent="0" marL="0">
              <a:buNone/>
            </a:pPr>
            <a:r>
              <a:rPr lang="en-US"/>
              <a:t>U</a:t>
            </a:r>
            <a:r>
              <a:rPr lang="en-US"/>
              <a:t>s</a:t>
            </a:r>
            <a:r>
              <a:rPr lang="en-US"/>
              <a:t>e</a:t>
            </a:r>
            <a:r>
              <a:rPr lang="en-US"/>
              <a:t>r</a:t>
            </a:r>
            <a:r>
              <a:rPr lang="en-US"/>
              <a:t> </a:t>
            </a:r>
            <a:r>
              <a:rPr lang="en-US"/>
              <a:t>i</a:t>
            </a:r>
            <a:r>
              <a:rPr lang="en-US"/>
              <a:t>n</a:t>
            </a:r>
            <a:r>
              <a:rPr lang="en-US"/>
              <a:t>terface</a:t>
            </a:r>
            <a:endParaRPr lang="en-IN"/>
          </a:p>
          <a:p>
            <a:pPr indent="0" marL="0">
              <a:buNone/>
            </a:pPr>
            <a:r>
              <a:rPr lang="en-US"/>
              <a:t>T</a:t>
            </a:r>
            <a:r>
              <a:rPr lang="en-US"/>
              <a:t>e</a:t>
            </a:r>
            <a:r>
              <a:rPr lang="en-US"/>
              <a:t>s</a:t>
            </a:r>
            <a:r>
              <a:rPr lang="en-US"/>
              <a:t>t</a:t>
            </a:r>
            <a:r>
              <a:rPr lang="en-US"/>
              <a:t>ing</a:t>
            </a:r>
            <a:endParaRPr lang="en-IN"/>
          </a:p>
          <a:p>
            <a:pPr indent="0" marL="0">
              <a:buNone/>
            </a:pPr>
            <a:r>
              <a:rPr lang="en-US"/>
              <a:t>C</a:t>
            </a:r>
            <a:r>
              <a:rPr lang="en-US"/>
              <a:t>o</a:t>
            </a:r>
            <a:r>
              <a:rPr lang="en-US"/>
              <a:t>n</a:t>
            </a:r>
            <a:r>
              <a:rPr lang="en-US"/>
              <a:t>c</a:t>
            </a:r>
            <a:r>
              <a:rPr lang="en-US"/>
              <a:t>l</a:t>
            </a:r>
            <a:r>
              <a:rPr lang="en-US"/>
              <a:t>usion</a:t>
            </a:r>
            <a:endParaRPr lang="en-IN"/>
          </a:p>
          <a:p>
            <a:pPr indent="0" marL="0">
              <a:buNone/>
            </a:pPr>
            <a:endParaRPr lang="en-IN"/>
          </a:p>
          <a:p>
            <a:pPr indent="0" marL="0">
              <a:buNone/>
            </a:pPr>
            <a:endParaRPr lang="en-IN"/>
          </a:p>
          <a:p>
            <a:pPr indent="0" marL="0">
              <a:buNone/>
            </a:pPr>
            <a:endParaRPr lang="en-IN"/>
          </a:p>
          <a:p>
            <a:pPr indent="0" marL="0">
              <a:buNone/>
            </a:pPr>
            <a:endParaRPr lang="en-IN"/>
          </a:p>
          <a:p>
            <a:pPr indent="0" marL="0">
              <a:buNone/>
            </a:pPr>
            <a:endParaRPr lang="en-IN"/>
          </a:p>
          <a:p>
            <a:pPr indent="0" marL="0">
              <a:buNone/>
            </a:pP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8" name=""/>
          <p:cNvSpPr>
            <a:spLocks noGrp="1"/>
          </p:cNvSpPr>
          <p:nvPr>
            <p:ph type="title"/>
          </p:nvPr>
        </p:nvSpPr>
        <p:spPr/>
        <p:txBody>
          <a:bodyPr/>
          <a:p>
            <a:r>
              <a:rPr lang="en-US"/>
              <a:t>I</a:t>
            </a:r>
            <a:r>
              <a:rPr lang="en-US"/>
              <a:t>n</a:t>
            </a:r>
            <a:r>
              <a:rPr lang="en-US"/>
              <a:t>t</a:t>
            </a:r>
            <a:r>
              <a:rPr lang="en-US"/>
              <a:t>r</a:t>
            </a:r>
            <a:r>
              <a:rPr lang="en-US"/>
              <a:t>o</a:t>
            </a:r>
            <a:r>
              <a:rPr lang="en-US"/>
              <a:t>d</a:t>
            </a:r>
            <a:r>
              <a:rPr lang="en-US"/>
              <a:t>u</a:t>
            </a:r>
            <a:r>
              <a:rPr lang="en-US"/>
              <a:t>c</a:t>
            </a:r>
            <a:r>
              <a:rPr lang="en-US"/>
              <a:t>t</a:t>
            </a:r>
            <a:r>
              <a:rPr lang="en-US"/>
              <a:t>ion</a:t>
            </a:r>
            <a:endParaRPr lang="en-IN"/>
          </a:p>
        </p:txBody>
      </p:sp>
      <p:sp>
        <p:nvSpPr>
          <p:cNvPr id="1048589" name=""/>
          <p:cNvSpPr>
            <a:spLocks noGrp="1"/>
          </p:cNvSpPr>
          <p:nvPr>
            <p:ph idx="1"/>
          </p:nvPr>
        </p:nvSpPr>
        <p:spPr/>
        <p:txBody>
          <a:bodyPr/>
          <a:p>
            <a:r>
              <a:rPr lang="en-US"/>
              <a:t>The Password Strength Checker project aims to provide users with a reliable tool to assess the robustness of their passwords. By analyzing various factors such as length, complexity, and uniqueness, the tool evaluates the strength of a password and offers suggestions for improvement if necessary.</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6" name=""/>
          <p:cNvSpPr>
            <a:spLocks noGrp="1"/>
          </p:cNvSpPr>
          <p:nvPr>
            <p:ph type="title"/>
          </p:nvPr>
        </p:nvSpPr>
        <p:spPr/>
        <p:txBody>
          <a:bodyPr/>
          <a:p>
            <a:r>
              <a:rPr lang="en-US"/>
              <a:t>T</a:t>
            </a:r>
            <a:r>
              <a:rPr lang="en-US"/>
              <a:t>e</a:t>
            </a:r>
            <a:r>
              <a:rPr lang="en-US"/>
              <a:t>c</a:t>
            </a:r>
            <a:r>
              <a:rPr lang="en-US"/>
              <a:t>h</a:t>
            </a:r>
            <a:r>
              <a:rPr lang="en-US"/>
              <a:t>nology</a:t>
            </a:r>
            <a:r>
              <a:rPr lang="en-US"/>
              <a:t> </a:t>
            </a:r>
            <a:r>
              <a:rPr lang="en-US"/>
              <a:t>used</a:t>
            </a:r>
            <a:endParaRPr lang="en-IN"/>
          </a:p>
        </p:txBody>
      </p:sp>
      <p:sp>
        <p:nvSpPr>
          <p:cNvPr id="1048587" name=""/>
          <p:cNvSpPr>
            <a:spLocks noGrp="1"/>
          </p:cNvSpPr>
          <p:nvPr>
            <p:ph idx="1"/>
          </p:nvPr>
        </p:nvSpPr>
        <p:spPr/>
        <p:txBody>
          <a:bodyPr/>
          <a:p>
            <a:pPr indent="0" marL="0">
              <a:buNone/>
            </a:pPr>
            <a:r>
              <a:rPr lang="en-US"/>
              <a:t>1</a:t>
            </a:r>
            <a:r>
              <a:rPr lang="en-US"/>
              <a:t>.</a:t>
            </a:r>
            <a:r>
              <a:rPr lang="en-US"/>
              <a:t>P</a:t>
            </a:r>
            <a:r>
              <a:rPr lang="en-US"/>
              <a:t>r</a:t>
            </a:r>
            <a:r>
              <a:rPr lang="en-US"/>
              <a:t>o</a:t>
            </a:r>
            <a:r>
              <a:rPr lang="en-US"/>
              <a:t>g</a:t>
            </a:r>
            <a:r>
              <a:rPr lang="en-US"/>
              <a:t>r</a:t>
            </a:r>
            <a:r>
              <a:rPr lang="en-US"/>
              <a:t>a</a:t>
            </a:r>
            <a:r>
              <a:rPr lang="en-US"/>
              <a:t>m</a:t>
            </a:r>
            <a:r>
              <a:rPr lang="en-US"/>
              <a:t>m</a:t>
            </a:r>
            <a:r>
              <a:rPr lang="en-US"/>
              <a:t>m</a:t>
            </a:r>
            <a:r>
              <a:rPr lang="en-US"/>
              <a:t>i</a:t>
            </a:r>
            <a:r>
              <a:rPr lang="en-US"/>
              <a:t>n</a:t>
            </a:r>
            <a:r>
              <a:rPr lang="en-US"/>
              <a:t>g</a:t>
            </a:r>
            <a:r>
              <a:rPr lang="en-US"/>
              <a:t> </a:t>
            </a:r>
            <a:r>
              <a:rPr lang="en-US"/>
              <a:t>l</a:t>
            </a:r>
            <a:r>
              <a:rPr lang="en-US"/>
              <a:t>a</a:t>
            </a:r>
            <a:r>
              <a:rPr lang="en-US"/>
              <a:t>n</a:t>
            </a:r>
            <a:r>
              <a:rPr lang="en-US"/>
              <a:t>g</a:t>
            </a:r>
            <a:r>
              <a:rPr lang="en-US"/>
              <a:t>uages</a:t>
            </a: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1</a:t>
            </a:r>
            <a:r>
              <a:rPr lang="en-US"/>
              <a:t>.</a:t>
            </a:r>
            <a:r>
              <a:rPr lang="en-US"/>
              <a:t>P</a:t>
            </a:r>
            <a:r>
              <a:rPr lang="en-US"/>
              <a:t>y</a:t>
            </a:r>
            <a:r>
              <a:rPr lang="en-US"/>
              <a:t>t</a:t>
            </a:r>
            <a:r>
              <a:rPr lang="en-US"/>
              <a:t>h</a:t>
            </a:r>
            <a:r>
              <a:rPr lang="en-US"/>
              <a:t>o</a:t>
            </a:r>
            <a:r>
              <a:rPr lang="en-US"/>
              <a:t>n</a:t>
            </a: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2</a:t>
            </a:r>
            <a:r>
              <a:rPr lang="en-US"/>
              <a:t>.</a:t>
            </a:r>
            <a:r>
              <a:rPr lang="en-US"/>
              <a:t>J</a:t>
            </a:r>
            <a:r>
              <a:rPr lang="en-US"/>
              <a:t>a</a:t>
            </a:r>
            <a:r>
              <a:rPr lang="en-US"/>
              <a:t>v</a:t>
            </a:r>
            <a:r>
              <a:rPr lang="en-US"/>
              <a:t>a</a:t>
            </a:r>
            <a:r>
              <a:rPr lang="en-US"/>
              <a:t>s</a:t>
            </a:r>
            <a:r>
              <a:rPr lang="en-US"/>
              <a:t>c</a:t>
            </a:r>
            <a:r>
              <a:rPr lang="en-US"/>
              <a:t>r</a:t>
            </a:r>
            <a:r>
              <a:rPr lang="en-US"/>
              <a:t>i</a:t>
            </a:r>
            <a:r>
              <a:rPr lang="en-US"/>
              <a:t>p</a:t>
            </a:r>
            <a:r>
              <a:rPr lang="en-US"/>
              <a:t>t</a:t>
            </a:r>
            <a:endParaRPr lang="en-IN"/>
          </a:p>
          <a:p>
            <a:pPr indent="0" marL="0">
              <a:buNone/>
            </a:pPr>
            <a:r>
              <a:rPr lang="en-US"/>
              <a:t>2</a:t>
            </a:r>
            <a:r>
              <a:rPr lang="en-US"/>
              <a:t>.</a:t>
            </a:r>
            <a:r>
              <a:rPr lang="en-US"/>
              <a:t>W</a:t>
            </a:r>
            <a:r>
              <a:rPr lang="en-US"/>
              <a:t>e</a:t>
            </a:r>
            <a:r>
              <a:rPr lang="en-US"/>
              <a:t>b</a:t>
            </a:r>
            <a:r>
              <a:rPr lang="en-US"/>
              <a:t> </a:t>
            </a:r>
            <a:r>
              <a:rPr lang="en-US"/>
              <a:t>d</a:t>
            </a:r>
            <a:r>
              <a:rPr lang="en-US"/>
              <a:t>e</a:t>
            </a:r>
            <a:r>
              <a:rPr lang="en-US"/>
              <a:t>velopment</a:t>
            </a: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1</a:t>
            </a:r>
            <a:r>
              <a:rPr lang="en-US"/>
              <a:t>.</a:t>
            </a:r>
            <a:r>
              <a:rPr lang="en-US"/>
              <a:t>F</a:t>
            </a:r>
            <a:r>
              <a:rPr lang="en-US"/>
              <a:t>l</a:t>
            </a:r>
            <a:r>
              <a:rPr lang="en-US"/>
              <a:t>a</a:t>
            </a:r>
            <a:r>
              <a:rPr lang="en-US"/>
              <a:t>s</a:t>
            </a:r>
            <a:r>
              <a:rPr lang="en-US"/>
              <a:t>k</a:t>
            </a: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2</a:t>
            </a:r>
            <a:r>
              <a:rPr lang="en-US"/>
              <a:t>.</a:t>
            </a:r>
            <a:r>
              <a:rPr lang="en-US"/>
              <a:t>H</a:t>
            </a:r>
            <a:r>
              <a:rPr lang="en-US"/>
              <a:t>T</a:t>
            </a:r>
            <a:r>
              <a:rPr lang="en-US"/>
              <a:t>M</a:t>
            </a:r>
            <a:r>
              <a:rPr lang="en-US"/>
              <a:t>L</a:t>
            </a:r>
            <a:r>
              <a:rPr lang="en-US"/>
              <a:t>/</a:t>
            </a:r>
            <a:r>
              <a:rPr lang="en-US"/>
              <a:t>C</a:t>
            </a:r>
            <a:r>
              <a:rPr lang="en-US"/>
              <a:t>S</a:t>
            </a:r>
            <a:r>
              <a:rPr lang="en-US"/>
              <a:t>S</a:t>
            </a:r>
            <a:endParaRPr lang="en-IN"/>
          </a:p>
          <a:p>
            <a:pPr indent="0" marL="0">
              <a:buNone/>
            </a:pPr>
            <a:r>
              <a:rPr lang="en-US"/>
              <a:t>3</a:t>
            </a:r>
            <a:r>
              <a:rPr lang="en-US"/>
              <a:t>.</a:t>
            </a:r>
            <a:r>
              <a:rPr lang="en-US"/>
              <a:t>D</a:t>
            </a:r>
            <a:r>
              <a:rPr lang="en-US"/>
              <a:t>a</a:t>
            </a:r>
            <a:r>
              <a:rPr lang="en-US"/>
              <a:t>t</a:t>
            </a:r>
            <a:r>
              <a:rPr lang="en-US"/>
              <a:t>a</a:t>
            </a:r>
            <a:r>
              <a:rPr lang="en-US"/>
              <a:t> </a:t>
            </a:r>
            <a:r>
              <a:rPr lang="en-US"/>
              <a:t>b</a:t>
            </a:r>
            <a:r>
              <a:rPr lang="en-US"/>
              <a:t>a</a:t>
            </a:r>
            <a:r>
              <a:rPr lang="en-US"/>
              <a:t>s</a:t>
            </a:r>
            <a:r>
              <a:rPr lang="en-US"/>
              <a:t>e</a:t>
            </a:r>
            <a:r>
              <a:rPr lang="en-US"/>
              <a:t>:</a:t>
            </a: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1</a:t>
            </a:r>
            <a:r>
              <a:rPr lang="en-US"/>
              <a:t>.</a:t>
            </a:r>
            <a:r>
              <a:rPr lang="en-US"/>
              <a:t>S</a:t>
            </a:r>
            <a:r>
              <a:rPr lang="en-US"/>
              <a:t>Q</a:t>
            </a:r>
            <a:r>
              <a:rPr lang="en-US"/>
              <a:t>L</a:t>
            </a:r>
            <a:r>
              <a:rPr lang="en-US"/>
              <a:t>/</a:t>
            </a:r>
            <a:r>
              <a:rPr lang="en-US"/>
              <a:t>N</a:t>
            </a:r>
            <a:r>
              <a:rPr lang="en-US"/>
              <a:t>O</a:t>
            </a:r>
            <a:r>
              <a:rPr lang="en-US"/>
              <a:t>S</a:t>
            </a:r>
            <a:r>
              <a:rPr lang="en-US"/>
              <a:t>Q</a:t>
            </a:r>
            <a:r>
              <a:rPr lang="en-US"/>
              <a:t>L</a:t>
            </a:r>
            <a:endParaRPr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3" name=""/>
          <p:cNvSpPr>
            <a:spLocks noGrp="1"/>
          </p:cNvSpPr>
          <p:nvPr>
            <p:ph type="title"/>
          </p:nvPr>
        </p:nvSpPr>
        <p:spPr/>
        <p:txBody>
          <a:bodyPr/>
          <a:p>
            <a:r>
              <a:rPr lang="en-US"/>
              <a:t>F</a:t>
            </a:r>
            <a:r>
              <a:rPr lang="en-US"/>
              <a:t>e</a:t>
            </a:r>
            <a:r>
              <a:rPr lang="en-US"/>
              <a:t>a</a:t>
            </a:r>
            <a:r>
              <a:rPr lang="en-US"/>
              <a:t>t</a:t>
            </a:r>
            <a:r>
              <a:rPr lang="en-US"/>
              <a:t>u</a:t>
            </a:r>
            <a:r>
              <a:rPr lang="en-US"/>
              <a:t>r</a:t>
            </a:r>
            <a:r>
              <a:rPr lang="en-US"/>
              <a:t>e</a:t>
            </a:r>
            <a:r>
              <a:rPr lang="en-US"/>
              <a:t>s</a:t>
            </a:r>
            <a:endParaRPr lang="en-IN"/>
          </a:p>
        </p:txBody>
      </p:sp>
      <p:sp>
        <p:nvSpPr>
          <p:cNvPr id="1048654" name=""/>
          <p:cNvSpPr>
            <a:spLocks noGrp="1"/>
          </p:cNvSpPr>
          <p:nvPr>
            <p:ph idx="1"/>
          </p:nvPr>
        </p:nvSpPr>
        <p:spPr/>
        <p:txBody>
          <a:bodyPr/>
          <a:p>
            <a:r>
              <a:rPr lang="en-US"/>
              <a:t>User Input: Allow users to input a password they want to check for strength.</a:t>
            </a:r>
            <a:endParaRPr lang="en-IN"/>
          </a:p>
          <a:p>
            <a:r>
              <a:rPr lang="en-US"/>
              <a:t>Strength Analysis: Analyze the password based on criteria such as length, presence of uppercase and lowercase letters, numbers, special characters, and uniqueness.</a:t>
            </a:r>
            <a:endParaRPr lang="en-IN"/>
          </a:p>
          <a:p>
            <a:r>
              <a:rPr lang="en-US"/>
              <a:t>Scoring System: Assign a score to the password based on its strength. This score can be numerical or categorized (e.g., weak, medium, strong).</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
          <p:cNvSpPr>
            <a:spLocks noGrp="1"/>
          </p:cNvSpPr>
          <p:nvPr>
            <p:ph type="title"/>
          </p:nvPr>
        </p:nvSpPr>
        <p:spPr/>
        <p:txBody>
          <a:bodyPr/>
          <a:p>
            <a:r>
              <a:rPr lang="en-US"/>
              <a:t>I</a:t>
            </a:r>
            <a:r>
              <a:rPr lang="en-US"/>
              <a:t>m</a:t>
            </a:r>
            <a:r>
              <a:rPr lang="en-US"/>
              <a:t>p</a:t>
            </a:r>
            <a:r>
              <a:rPr lang="en-US"/>
              <a:t>l</a:t>
            </a:r>
            <a:r>
              <a:rPr lang="en-US"/>
              <a:t>ementation</a:t>
            </a:r>
            <a:endParaRPr lang="en-IN"/>
          </a:p>
        </p:txBody>
      </p:sp>
      <p:sp>
        <p:nvSpPr>
          <p:cNvPr id="1048656" name=""/>
          <p:cNvSpPr>
            <a:spLocks noGrp="1"/>
          </p:cNvSpPr>
          <p:nvPr>
            <p:ph idx="1"/>
          </p:nvPr>
        </p:nvSpPr>
        <p:spPr/>
        <p:txBody>
          <a:bodyPr>
            <a:normAutofit/>
          </a:bodyPr>
          <a:p>
            <a:pPr indent="0" marL="0">
              <a:buNone/>
            </a:pPr>
            <a:endParaRPr lang="en-IN"/>
          </a:p>
          <a:p>
            <a:r>
              <a:rPr lang="en-IN"/>
              <a:t>Define Requirements: Determine what constitutes a strong password in your application. This could include criteria like length, presence of special characters, numbers, etc.</a:t>
            </a:r>
            <a:endParaRPr lang="en-IN"/>
          </a:p>
          <a:p>
            <a:r>
              <a:rPr lang="en-IN"/>
              <a:t>Design User Interface (UI): Create a user interface where users can input their passwords and receive feedback on its strength.</a:t>
            </a:r>
            <a:endParaRPr lang="en-IN"/>
          </a:p>
          <a:p>
            <a:r>
              <a:rPr lang="en-IN"/>
              <a:t>Backend Logic: Write code to analyze the strength of the password based on your defined criteria. This might involve counting characters, checking for the presence of uppercase letters, lowercase letters, numbers, and special characters.</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
          <p:cNvSpPr txBox="1"/>
          <p:nvPr/>
        </p:nvSpPr>
        <p:spPr>
          <a:xfrm>
            <a:off x="159890" y="933413"/>
            <a:ext cx="8409369" cy="4091940"/>
          </a:xfrm>
          <a:prstGeom prst="rect"/>
        </p:spPr>
        <p:txBody>
          <a:bodyPr rtlCol="0" wrap="square">
            <a:spAutoFit/>
          </a:bodyPr>
          <a:p>
            <a:r>
              <a:rPr sz="2800" lang="en-IN">
                <a:solidFill>
                  <a:srgbClr val="000000"/>
                </a:solidFill>
              </a:rPr>
              <a:t>Implement Password Strength Algorithm: Develop an algorithm to calculate the strength of the password based on the criteria you've defined. You might assign scores to different factors and calculate a total score for the password.
Feedback to User: Provide feedback to the user on the strength of their password. This could be in the form of a visual indicator (e.g., a progress bar), a textual description (e.g., "Weak", "Medium", "Strong"), or both.</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8" name=""/>
          <p:cNvSpPr>
            <a:spLocks noGrp="1"/>
          </p:cNvSpPr>
          <p:nvPr>
            <p:ph type="title"/>
          </p:nvPr>
        </p:nvSpPr>
        <p:spPr/>
        <p:txBody>
          <a:bodyPr/>
          <a:p>
            <a:r>
              <a:rPr lang="en-US"/>
              <a:t>U</a:t>
            </a:r>
            <a:r>
              <a:rPr lang="en-US"/>
              <a:t>s</a:t>
            </a:r>
            <a:r>
              <a:rPr lang="en-US"/>
              <a:t>e</a:t>
            </a:r>
            <a:r>
              <a:rPr lang="en-US"/>
              <a:t>r</a:t>
            </a:r>
            <a:r>
              <a:rPr lang="en-US"/>
              <a:t> </a:t>
            </a:r>
            <a:r>
              <a:rPr lang="en-US"/>
              <a:t>i</a:t>
            </a:r>
            <a:r>
              <a:rPr lang="en-US"/>
              <a:t>n</a:t>
            </a:r>
            <a:r>
              <a:rPr lang="en-US"/>
              <a:t>terface</a:t>
            </a:r>
            <a:endParaRPr lang="en-IN"/>
          </a:p>
        </p:txBody>
      </p:sp>
      <p:sp>
        <p:nvSpPr>
          <p:cNvPr id="1048659" name=""/>
          <p:cNvSpPr>
            <a:spLocks noGrp="1"/>
          </p:cNvSpPr>
          <p:nvPr>
            <p:ph idx="1"/>
          </p:nvPr>
        </p:nvSpPr>
        <p:spPr/>
        <p:txBody>
          <a:bodyPr/>
          <a:p>
            <a:r>
              <a:rPr lang="en-IN"/>
              <a:t>Design considerations for the user interface</a:t>
            </a:r>
            <a:endParaRPr lang="en-IN"/>
          </a:p>
          <a:p>
            <a:endParaRPr lang="en-IN"/>
          </a:p>
          <a:p>
            <a:r>
              <a:rPr lang="en-IN"/>
              <a:t>Mockups or wireframes of the UI.</a:t>
            </a:r>
            <a:endParaRPr lang="en-IN"/>
          </a:p>
          <a:p>
            <a:endParaRPr lang="en-IN"/>
          </a:p>
          <a:p>
            <a:r>
              <a:rPr lang="en-IN"/>
              <a:t>Explanation of user interactions.</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
          <p:cNvSpPr>
            <a:spLocks noGrp="1"/>
          </p:cNvSpPr>
          <p:nvPr>
            <p:ph type="title"/>
          </p:nvPr>
        </p:nvSpPr>
        <p:spPr/>
        <p:txBody>
          <a:bodyPr/>
          <a:p>
            <a:r>
              <a:rPr lang="en-US"/>
              <a:t>Testing</a:t>
            </a:r>
            <a:endParaRPr lang="en-IN"/>
          </a:p>
        </p:txBody>
      </p:sp>
      <p:sp>
        <p:nvSpPr>
          <p:cNvPr id="1048661" name=""/>
          <p:cNvSpPr>
            <a:spLocks noGrp="1"/>
          </p:cNvSpPr>
          <p:nvPr>
            <p:ph idx="1"/>
          </p:nvPr>
        </p:nvSpPr>
        <p:spPr/>
        <p:txBody>
          <a:bodyPr/>
          <a:p>
            <a:r>
              <a:rPr lang="en-US"/>
              <a:t>L</a:t>
            </a:r>
            <a:r>
              <a:rPr lang="en-US"/>
              <a:t>e</a:t>
            </a:r>
            <a:r>
              <a:rPr lang="en-US"/>
              <a:t>n</a:t>
            </a:r>
            <a:r>
              <a:rPr lang="en-US"/>
              <a:t>g</a:t>
            </a:r>
            <a:r>
              <a:rPr lang="en-US"/>
              <a:t>th</a:t>
            </a:r>
            <a:r>
              <a:rPr lang="en-US"/>
              <a:t> </a:t>
            </a:r>
            <a:r>
              <a:rPr lang="en-US"/>
              <a:t>t</a:t>
            </a:r>
            <a:r>
              <a:rPr lang="en-US"/>
              <a:t>e</a:t>
            </a:r>
            <a:r>
              <a:rPr lang="en-US"/>
              <a:t>s</a:t>
            </a:r>
            <a:r>
              <a:rPr lang="en-US"/>
              <a:t>t</a:t>
            </a:r>
            <a:endParaRPr lang="en-IN"/>
          </a:p>
          <a:p>
            <a:r>
              <a:rPr lang="en-US"/>
              <a:t>S</a:t>
            </a:r>
            <a:r>
              <a:rPr lang="en-US"/>
              <a:t>p</a:t>
            </a:r>
            <a:r>
              <a:rPr lang="en-US"/>
              <a:t>e</a:t>
            </a:r>
            <a:r>
              <a:rPr lang="en-US"/>
              <a:t>cial</a:t>
            </a:r>
            <a:r>
              <a:rPr lang="en-US"/>
              <a:t> </a:t>
            </a:r>
            <a:r>
              <a:rPr lang="en-US"/>
              <a:t>c</a:t>
            </a:r>
            <a:r>
              <a:rPr lang="en-US"/>
              <a:t>h</a:t>
            </a:r>
            <a:r>
              <a:rPr lang="en-US"/>
              <a:t>a</a:t>
            </a:r>
            <a:r>
              <a:rPr lang="en-US"/>
              <a:t>r</a:t>
            </a:r>
            <a:r>
              <a:rPr lang="en-US"/>
              <a:t>a</a:t>
            </a:r>
            <a:r>
              <a:rPr lang="en-US"/>
              <a:t>c</a:t>
            </a:r>
            <a:r>
              <a:rPr lang="en-US"/>
              <a:t>ters</a:t>
            </a:r>
            <a:r>
              <a:rPr lang="en-US"/>
              <a:t> </a:t>
            </a:r>
            <a:r>
              <a:rPr lang="en-US"/>
              <a:t>t</a:t>
            </a:r>
            <a:r>
              <a:rPr lang="en-US"/>
              <a:t>e</a:t>
            </a:r>
            <a:r>
              <a:rPr lang="en-US"/>
              <a:t>s</a:t>
            </a:r>
            <a:r>
              <a:rPr lang="en-US"/>
              <a:t>t</a:t>
            </a:r>
            <a:endParaRPr lang="en-IN"/>
          </a:p>
          <a:p>
            <a:r>
              <a:rPr lang="en-US"/>
              <a:t>N</a:t>
            </a:r>
            <a:r>
              <a:rPr lang="en-US"/>
              <a:t>u</a:t>
            </a:r>
            <a:r>
              <a:rPr lang="en-US"/>
              <a:t>m</a:t>
            </a:r>
            <a:r>
              <a:rPr lang="en-US"/>
              <a:t>b</a:t>
            </a:r>
            <a:r>
              <a:rPr lang="en-US"/>
              <a:t>er</a:t>
            </a:r>
            <a:r>
              <a:rPr lang="en-US"/>
              <a:t> </a:t>
            </a:r>
            <a:r>
              <a:rPr lang="en-US"/>
              <a:t>t</a:t>
            </a:r>
            <a:r>
              <a:rPr lang="en-US"/>
              <a:t>e</a:t>
            </a:r>
            <a:r>
              <a:rPr lang="en-US"/>
              <a:t>s</a:t>
            </a:r>
            <a:r>
              <a:rPr lang="en-US"/>
              <a:t>t</a:t>
            </a:r>
            <a:endParaRPr lang="en-IN"/>
          </a:p>
          <a:p>
            <a:r>
              <a:rPr lang="en-US"/>
              <a:t>C</a:t>
            </a:r>
            <a:r>
              <a:rPr lang="en-US"/>
              <a:t>o</a:t>
            </a:r>
            <a:r>
              <a:rPr lang="en-US"/>
              <a:t>m</a:t>
            </a:r>
            <a:r>
              <a:rPr lang="en-US"/>
              <a:t>b</a:t>
            </a:r>
            <a:r>
              <a:rPr lang="en-US"/>
              <a:t>i</a:t>
            </a:r>
            <a:r>
              <a:rPr lang="en-US"/>
              <a:t>n</a:t>
            </a:r>
            <a:r>
              <a:rPr lang="en-US"/>
              <a:t>a</a:t>
            </a:r>
            <a:r>
              <a:rPr lang="en-US"/>
              <a:t>tion</a:t>
            </a:r>
            <a:r>
              <a:rPr lang="en-US"/>
              <a:t> </a:t>
            </a:r>
            <a:r>
              <a:rPr lang="en-US"/>
              <a:t>t</a:t>
            </a:r>
            <a:r>
              <a:rPr lang="en-US"/>
              <a:t>e</a:t>
            </a:r>
            <a:r>
              <a:rPr lang="en-US"/>
              <a:t>s</a:t>
            </a:r>
            <a:r>
              <a:rPr lang="en-US"/>
              <a:t>t</a:t>
            </a:r>
            <a:endParaRPr lang="en-IN"/>
          </a:p>
          <a:p>
            <a:r>
              <a:rPr lang="en-US"/>
              <a:t>E</a:t>
            </a:r>
            <a:r>
              <a:rPr lang="en-US"/>
              <a:t>d</a:t>
            </a:r>
            <a:r>
              <a:rPr lang="en-US"/>
              <a:t>g</a:t>
            </a:r>
            <a:r>
              <a:rPr lang="en-US"/>
              <a:t>e</a:t>
            </a:r>
            <a:r>
              <a:rPr lang="en-US"/>
              <a:t> </a:t>
            </a:r>
            <a:r>
              <a:rPr lang="en-US"/>
              <a:t>c</a:t>
            </a:r>
            <a:r>
              <a:rPr lang="en-US"/>
              <a:t>a</a:t>
            </a:r>
            <a:r>
              <a:rPr lang="en-US"/>
              <a:t>s</a:t>
            </a:r>
            <a:r>
              <a:rPr lang="en-US"/>
              <a:t>e</a:t>
            </a:r>
            <a:r>
              <a:rPr lang="en-US"/>
              <a:t>s</a:t>
            </a:r>
            <a:r>
              <a:rPr lang="en-US"/>
              <a:t> </a:t>
            </a:r>
            <a:r>
              <a:rPr lang="en-US"/>
              <a:t>t</a:t>
            </a:r>
            <a:r>
              <a:rPr lang="en-US"/>
              <a:t>e</a:t>
            </a:r>
            <a:r>
              <a:rPr lang="en-US"/>
              <a:t>s</a:t>
            </a:r>
            <a:r>
              <a:rPr lang="en-US"/>
              <a:t>t</a:t>
            </a:r>
            <a:endParaRPr lang="en-IN"/>
          </a:p>
          <a:p>
            <a:r>
              <a:rPr lang="en-US"/>
              <a:t>U</a:t>
            </a:r>
            <a:r>
              <a:rPr lang="en-US"/>
              <a:t>s</a:t>
            </a:r>
            <a:r>
              <a:rPr lang="en-US"/>
              <a:t>e</a:t>
            </a:r>
            <a:r>
              <a:rPr lang="en-US"/>
              <a:t>r</a:t>
            </a:r>
            <a:r>
              <a:rPr lang="en-US"/>
              <a:t> </a:t>
            </a:r>
            <a:r>
              <a:rPr lang="en-US"/>
              <a:t>i</a:t>
            </a:r>
            <a:r>
              <a:rPr lang="en-US"/>
              <a:t>n</a:t>
            </a:r>
            <a:r>
              <a:rPr lang="en-US"/>
              <a:t>terface</a:t>
            </a:r>
            <a:r>
              <a:rPr lang="en-US"/>
              <a:t> </a:t>
            </a:r>
            <a:r>
              <a:rPr lang="en-US"/>
              <a:t>t</a:t>
            </a:r>
            <a:r>
              <a:rPr lang="en-US"/>
              <a:t>e</a:t>
            </a:r>
            <a:r>
              <a:rPr lang="en-US"/>
              <a:t>s</a:t>
            </a:r>
            <a:r>
              <a:rPr lang="en-US"/>
              <a:t>t</a:t>
            </a:r>
            <a:endParaRPr lang="en-IN"/>
          </a:p>
          <a:p>
            <a:r>
              <a:rPr lang="en-US"/>
              <a:t>S</a:t>
            </a:r>
            <a:r>
              <a:rPr lang="en-US"/>
              <a:t>e</a:t>
            </a:r>
            <a:r>
              <a:rPr lang="en-US"/>
              <a:t>c</a:t>
            </a:r>
            <a:r>
              <a:rPr lang="en-US"/>
              <a:t>urity</a:t>
            </a:r>
            <a:r>
              <a:rPr lang="en-US"/>
              <a:t> </a:t>
            </a:r>
            <a:r>
              <a:rPr lang="en-US"/>
              <a:t>t</a:t>
            </a:r>
            <a:r>
              <a:rPr lang="en-US"/>
              <a:t>e</a:t>
            </a:r>
            <a:r>
              <a:rPr lang="en-US"/>
              <a:t>s</a:t>
            </a:r>
            <a:r>
              <a:rPr lang="en-US"/>
              <a:t>t</a:t>
            </a:r>
            <a:endParaRPr lang="en-IN"/>
          </a:p>
          <a:p>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POCO M2 Pro</dc:creator>
  <dcterms:created xsi:type="dcterms:W3CDTF">2015-05-11T11:30:45Z</dcterms:created>
  <dcterms:modified xsi:type="dcterms:W3CDTF">2024-04-02T05:49:08Z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b834a72367a04c8b90376232e7235ab7</vt:lpwstr>
  </property>
</Properties>
</file>