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Sathi-ghatuary/aicte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Sathi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Ghatuary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Sathi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Ghatuary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Gandhi Engineering College </a:t>
            </a:r>
            <a:r>
              <a:rPr lang="en-US" sz="2000" b="1" dirty="0" err="1">
                <a:solidFill>
                  <a:schemeClr val="accent1">
                    <a:lumMod val="75000"/>
                  </a:schemeClr>
                </a:solidFill>
                <a:latin typeface="Arial"/>
                <a:cs typeface="Arial"/>
              </a:rPr>
              <a:t>Bhubaneshwae</a:t>
            </a:r>
            <a:r>
              <a:rPr lang="en-US" sz="2000" b="1" dirty="0">
                <a:solidFill>
                  <a:schemeClr val="accent1">
                    <a:lumMod val="75000"/>
                  </a:schemeClr>
                </a:solidFill>
                <a:latin typeface="Arial"/>
                <a:cs typeface="Arial"/>
              </a:rPr>
              <a:t> &amp; CSE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 </a:t>
            </a:r>
            <a:r>
              <a:rPr lang="en-US" b="1" dirty="0"/>
              <a:t>Support for Different File Formats</a:t>
            </a:r>
            <a:endParaRPr lang="en-US" dirty="0"/>
          </a:p>
          <a:p>
            <a:pPr>
              <a:buFont typeface="Arial" panose="020B0604020202020204" pitchFamily="34" charset="0"/>
              <a:buChar char="•"/>
            </a:pPr>
            <a:r>
              <a:rPr lang="en-US" dirty="0"/>
              <a:t>Currently, the project works with image files (JPEG/PNG). Future enhancements could extend support to </a:t>
            </a:r>
            <a:r>
              <a:rPr lang="en-US" b="1" dirty="0"/>
              <a:t>audio (WAV, MP3), video (MP4), and document files (PDF, DOCX)</a:t>
            </a:r>
            <a:r>
              <a:rPr lang="en-US" dirty="0"/>
              <a:t> for broader steganography applications.</a:t>
            </a:r>
          </a:p>
          <a:p>
            <a:pPr marL="0" indent="0">
              <a:buNone/>
            </a:pPr>
            <a:r>
              <a:rPr lang="en-US" dirty="0"/>
              <a:t> </a:t>
            </a:r>
            <a:r>
              <a:rPr lang="en-US" b="1" dirty="0"/>
              <a:t>Advanced Encryption Techniques</a:t>
            </a:r>
            <a:endParaRPr lang="en-US" dirty="0"/>
          </a:p>
          <a:p>
            <a:pPr>
              <a:buFont typeface="Arial" panose="020B0604020202020204" pitchFamily="34" charset="0"/>
              <a:buChar char="•"/>
            </a:pPr>
            <a:r>
              <a:rPr lang="en-US" dirty="0"/>
              <a:t>Integrating </a:t>
            </a:r>
            <a:r>
              <a:rPr lang="en-US" b="1" dirty="0"/>
              <a:t>AES or RSA encryption</a:t>
            </a:r>
            <a:r>
              <a:rPr lang="en-US" dirty="0"/>
              <a:t> before embedding the message would add an extra security layer, making the hidden data even harder to extract.</a:t>
            </a:r>
          </a:p>
          <a:p>
            <a:pPr marL="0" indent="0">
              <a:buNone/>
            </a:pPr>
            <a:r>
              <a:rPr lang="en-US" b="1" dirty="0"/>
              <a:t>Improved Image Processing for Higher Capacity</a:t>
            </a:r>
            <a:endParaRPr lang="en-US" dirty="0"/>
          </a:p>
          <a:p>
            <a:pPr>
              <a:buFont typeface="Arial" panose="020B0604020202020204" pitchFamily="34" charset="0"/>
              <a:buChar char="•"/>
            </a:pPr>
            <a:r>
              <a:rPr lang="en-US" dirty="0"/>
              <a:t>Implementing </a:t>
            </a:r>
            <a:r>
              <a:rPr lang="en-US" b="1" dirty="0"/>
              <a:t>LSB (Least Significant Bit) optimization</a:t>
            </a:r>
            <a:r>
              <a:rPr lang="en-US" dirty="0"/>
              <a:t> or </a:t>
            </a:r>
            <a:r>
              <a:rPr lang="en-US" b="1" dirty="0"/>
              <a:t>DCT-based steganography</a:t>
            </a:r>
            <a:r>
              <a:rPr lang="en-US" dirty="0"/>
              <a:t> (used in JPEG compression) could allow </a:t>
            </a:r>
            <a:r>
              <a:rPr lang="en-US" b="1" dirty="0"/>
              <a:t>larger messages to be hidden</a:t>
            </a:r>
            <a:r>
              <a:rPr lang="en-US" dirty="0"/>
              <a:t> without affecting image quality.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the increasing need for secure communication, traditional encryption methods often attract attention from adversaries. Steganography provides an additional layer of security by hiding sensitive data within digital images, making it less detectable. This project aims to develop a secure and efficient technique for embedding and extracting hidden information in images while maintaining image quality and robustness against attacks. The objective is to enhance data confidentiality and integrity, ensuring secure communication in various cybersecurity applications.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arenR"/>
            </a:pPr>
            <a:r>
              <a:rPr lang="en-IN" dirty="0"/>
              <a:t>Python IDLE</a:t>
            </a:r>
          </a:p>
          <a:p>
            <a:pPr marL="342900" indent="-342900">
              <a:buAutoNum type="arabicParenR"/>
            </a:pPr>
            <a:r>
              <a:rPr lang="en-IN" dirty="0"/>
              <a:t>OpenCV2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t>Unified Encryption &amp; Decryption in One Script</a:t>
            </a:r>
          </a:p>
          <a:p>
            <a:pPr marL="0" indent="0">
              <a:buNone/>
            </a:pPr>
            <a:r>
              <a:rPr lang="en-US" sz="2000" dirty="0"/>
              <a:t>Unlike many steganography tools that require separate scripts for encryption and decryption, your project seamlessly integrates </a:t>
            </a:r>
            <a:r>
              <a:rPr lang="en-US" sz="2000" b="1" dirty="0"/>
              <a:t>both functionalities in a single codebase</a:t>
            </a:r>
            <a:r>
              <a:rPr lang="en-US" sz="2000" dirty="0"/>
              <a:t>. This makes it more user-friendly and efficient.</a:t>
            </a:r>
          </a:p>
          <a:p>
            <a:pPr marL="0" indent="0">
              <a:buNone/>
            </a:pPr>
            <a:r>
              <a:rPr lang="en-US" sz="2000" b="1" dirty="0"/>
              <a:t> Stealthy Data Hiding with Minimal Image Distortion</a:t>
            </a:r>
          </a:p>
          <a:p>
            <a:pPr marL="0" indent="0">
              <a:buNone/>
            </a:pPr>
            <a:r>
              <a:rPr lang="en-US" sz="2000" dirty="0"/>
              <a:t>By embedding data in the </a:t>
            </a:r>
            <a:r>
              <a:rPr lang="en-US" sz="2000" b="1" dirty="0"/>
              <a:t>Blue channel only</a:t>
            </a:r>
            <a:r>
              <a:rPr lang="en-US" sz="2000" dirty="0"/>
              <a:t>, your project ensures that the </a:t>
            </a:r>
            <a:r>
              <a:rPr lang="en-US" sz="2000" b="1" dirty="0"/>
              <a:t>image remains visually unchanged</a:t>
            </a:r>
            <a:r>
              <a:rPr lang="en-US" sz="2000" dirty="0"/>
              <a:t> to the human eye while securely hiding the message inside.</a:t>
            </a:r>
          </a:p>
          <a:p>
            <a:pPr marL="0" indent="0">
              <a:buNone/>
            </a:pPr>
            <a:r>
              <a:rPr lang="en-US" sz="2000" b="1" dirty="0"/>
              <a:t> Password-Protected Message Retrieval</a:t>
            </a:r>
          </a:p>
          <a:p>
            <a:pPr marL="0" indent="0">
              <a:buNone/>
            </a:pPr>
            <a:r>
              <a:rPr lang="en-US" sz="2000" dirty="0"/>
              <a:t>Your project implements </a:t>
            </a:r>
            <a:r>
              <a:rPr lang="en-US" sz="2000" b="1" dirty="0"/>
              <a:t>a passcode-based authentication system</a:t>
            </a:r>
            <a:r>
              <a:rPr lang="en-US" sz="2000" dirty="0"/>
              <a:t>, preventing unauthorized users from decrypting the message, making it more secure than traditional steganography techniques.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b="1" dirty="0"/>
              <a:t>Cybersecurity Professionals &amp; Ethical Hackers</a:t>
            </a:r>
          </a:p>
          <a:p>
            <a:r>
              <a:rPr lang="en-IN" b="1" dirty="0"/>
              <a:t>Businesses &amp; Enterprises</a:t>
            </a:r>
          </a:p>
          <a:p>
            <a:r>
              <a:rPr lang="en-IN" b="1" dirty="0"/>
              <a:t>Researchers</a:t>
            </a:r>
          </a:p>
          <a:p>
            <a:r>
              <a:rPr lang="en-IN" b="1" dirty="0"/>
              <a:t>Security Professionals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848CA6AA-AA51-92EB-F9DB-1C1628BA380E}"/>
              </a:ext>
            </a:extLst>
          </p:cNvPr>
          <p:cNvPicPr>
            <a:picLocks noGrp="1" noChangeAspect="1"/>
          </p:cNvPicPr>
          <p:nvPr>
            <p:ph idx="1"/>
          </p:nvPr>
        </p:nvPicPr>
        <p:blipFill>
          <a:blip r:embed="rId2"/>
          <a:stretch>
            <a:fillRect/>
          </a:stretch>
        </p:blipFill>
        <p:spPr>
          <a:xfrm>
            <a:off x="1838632" y="1301750"/>
            <a:ext cx="8411679"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Problem Statement:</a:t>
            </a:r>
          </a:p>
          <a:p>
            <a:r>
              <a:rPr lang="en-US" dirty="0"/>
              <a:t>In an era of increasing cyber threats and privacy concerns, secure communication methods are essential. Traditional encryption techniques often attract attention, while plaintext messages are vulnerable to interception. This project addresses the need for a </a:t>
            </a:r>
            <a:r>
              <a:rPr lang="en-US" b="1" dirty="0"/>
              <a:t>covert data hiding mechanism</a:t>
            </a:r>
            <a:r>
              <a:rPr lang="en-US" dirty="0"/>
              <a:t> by implementing </a:t>
            </a:r>
            <a:r>
              <a:rPr lang="en-US" b="1" dirty="0"/>
              <a:t>image-based steganography</a:t>
            </a:r>
            <a:r>
              <a:rPr lang="en-US" dirty="0"/>
              <a:t>, where messages are embedded within an image file without noticeable distortion.</a:t>
            </a:r>
          </a:p>
          <a:p>
            <a:pPr marL="0" indent="0">
              <a:buNone/>
            </a:pPr>
            <a:r>
              <a:rPr lang="en-US" b="1" dirty="0"/>
              <a:t>Conclusion:</a:t>
            </a:r>
          </a:p>
          <a:p>
            <a:r>
              <a:rPr lang="en-US" dirty="0"/>
              <a:t>This steganography project provides a </a:t>
            </a:r>
            <a:r>
              <a:rPr lang="en-US" b="1" dirty="0"/>
              <a:t>secure and efficient method</a:t>
            </a:r>
            <a:r>
              <a:rPr lang="en-US" dirty="0"/>
              <a:t> for hiding confidential messages within images. By modifying only the </a:t>
            </a:r>
            <a:r>
              <a:rPr lang="en-US" b="1" dirty="0"/>
              <a:t>Blue channel</a:t>
            </a:r>
            <a:r>
              <a:rPr lang="en-US" dirty="0"/>
              <a:t>, it ensures that the image remains visually unchanged while embedding data. The </a:t>
            </a:r>
            <a:r>
              <a:rPr lang="en-US" b="1" dirty="0"/>
              <a:t>password-protected decryption</a:t>
            </a:r>
            <a:r>
              <a:rPr lang="en-US" dirty="0"/>
              <a:t> feature adds an extra layer of security, ensuring that only authorized users can retrieve the hidden message. The integration of </a:t>
            </a:r>
            <a:r>
              <a:rPr lang="en-US" b="1" dirty="0"/>
              <a:t>encryption and decryption into a single script</a:t>
            </a:r>
            <a:r>
              <a:rPr lang="en-US" dirty="0"/>
              <a:t> enhances usability while maintaining data confidentiality. Overall, this project demonstrates a </a:t>
            </a:r>
            <a:r>
              <a:rPr lang="en-US" b="1" dirty="0"/>
              <a:t>practical and stealthy approach</a:t>
            </a:r>
            <a:r>
              <a:rPr lang="en-US" dirty="0"/>
              <a:t> to secure communication.</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https://github.com/Sathi-ghatuary/aicte_project.git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fadb41d3-f9cb-40fb-903c-8cacaba95bb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278</TotalTime>
  <Words>547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30</cp:revision>
  <dcterms:created xsi:type="dcterms:W3CDTF">2021-05-26T16:50:10Z</dcterms:created>
  <dcterms:modified xsi:type="dcterms:W3CDTF">2025-05-04T04:54:01Z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