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2024-09-19T06:16:38Z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9907e58f34be42c8ba1de2d955d9bc41</vt:lpwstr>
  </property>
</Properties>
</file>