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ECOMMERCE WEBSITE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783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problem statement is a clear and concise description of an issue or challenge that needs to be addressed.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fundamental part of problem-solving and project development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well-crafted problem statement helps to define the scope of a problem, understand its significance, and guide efforts to find solutions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189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STACK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	Bootstrap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 End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 Sql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9500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36199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961" y="1362456"/>
            <a:ext cx="6581864" cy="511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818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3057144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 LINK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/>
              <a:t>			</a:t>
            </a:r>
            <a:r>
              <a:rPr lang="en-US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https://github.com/Sathish-43/CD_07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2149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</TotalTime>
  <Words>66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Times New Roman</vt:lpstr>
      <vt:lpstr>Trebuchet MS</vt:lpstr>
      <vt:lpstr>Wingdings 3</vt:lpstr>
      <vt:lpstr>Facet</vt:lpstr>
      <vt:lpstr>ECOMMERCE WEBSITE</vt:lpstr>
      <vt:lpstr>PROBLEM STATEMENT</vt:lpstr>
      <vt:lpstr>TECHNICAL STACK</vt:lpstr>
      <vt:lpstr>USER INTERFACE</vt:lpstr>
      <vt:lpstr>REPOSITORY LINK      https://github.com/Sathish-43/CD_07  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ECOMMERCE WEBSITE</dc:title>
  <dc:creator>Sathish</dc:creator>
  <cp:lastModifiedBy>Sathish</cp:lastModifiedBy>
  <cp:revision>2</cp:revision>
  <dcterms:created xsi:type="dcterms:W3CDTF">2023-10-29T15:34:41Z</dcterms:created>
  <dcterms:modified xsi:type="dcterms:W3CDTF">2023-10-29T15:47:29Z</dcterms:modified>
</cp:coreProperties>
</file>