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3" r:id="rId5"/>
    <p:sldId id="260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E40BDD-1328-4993-94E3-A99D88EE1318}" type="datetimeFigureOut">
              <a:rPr lang="en-IN" smtClean="0"/>
              <a:t>09-11-2023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D1467A-19CC-4CCD-9012-53D37B7E2C5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176434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7017" y="3996266"/>
            <a:ext cx="7552944" cy="2148501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Deepan R (721220104006-CSE)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Kesavan E (721220104017-CSE)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Sathish N (721220104043-CSE)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Suresh Kumar G (721220104052-CSE)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95944"/>
            <a:ext cx="10018713" cy="12689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595535"/>
            <a:ext cx="10018713" cy="419566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user-friendly and seamless e-commerce website with features like product categorization, secure payment processing, real-time inventory management, and customized suggestions.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should be able to browse, choose, and buy products with ease because to the website's emphasis on mobile responsiveness and simple navigation.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increase general happiness and trust, it should also offer an effective customer assistance system and a strong order tracking system.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871" y="8025"/>
            <a:ext cx="10018713" cy="10870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095041"/>
            <a:ext cx="10018713" cy="4857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1.Website Speed Optimization: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content delivery network (CDN) to reduce loading times.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images and code to improve page load speed.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monitor and analyze website performance to identify and fix bottlenecks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2.Search Functionality Improvement: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advanced search engine with filters, sorting, and suggestions.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product recommendations based on user behavior and preferences.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 predictive search feature to assist users in finding products quickly.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82881"/>
            <a:ext cx="10018713" cy="103327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502" y="1295399"/>
            <a:ext cx="10018713" cy="49682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3.Mobile Optimization: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 responsive website layout that adapts to various screen sizes.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that all website features and functionalities work seamlessly on mobile devices.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mobile-friendly navigation and touch-friendly elements.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Security Measures: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and patch the website's software regularly to address security vulnerabilities.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SSL encryption for secure data transmission.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a robust firewall and intrusion detection system to protect against cyber threats.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80547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849" y="2593910"/>
            <a:ext cx="9842174" cy="3387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–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 SCRIPT,BOOTSTRAP</a:t>
            </a: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Backend-JAVA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Database-MYSQL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121299"/>
            <a:ext cx="10018713" cy="58279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822960"/>
            <a:ext cx="10018713" cy="534924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websites are open 24/7, allowing customers to shop at any time that suits them.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Shoppers can access the website from anywhere with an internet connection, making it convenient for those who may not have access to physical stores.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websites can showcase a vast array of products and services, often more than what can be found in a physical store.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browse through different categories and find a wide range of options.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retailers can often offer competitive prices due to lower overhead costs compared to brick-and-mortar stores.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easily compare prices from different vendors, ensuring they get the best deals.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websites can track customer behavior and preferences, allowing for personalized product recommendations and targeted marketing.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enhances the overall shopping experience and can lead to increased sales.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/>
            <a:r>
              <a:rPr lang="en-US">
                <a:solidFill>
                  <a:srgbClr val="BD8738"/>
                </a:solidFill>
                <a:sym typeface="+mn-ea"/>
              </a:rPr>
              <a:t>https://github.com/Sathish-43/CD_7_Task-1_PPT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</TotalTime>
  <Words>414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Times New Roman</vt:lpstr>
      <vt:lpstr>Wingdings</vt:lpstr>
      <vt:lpstr>Parallax</vt:lpstr>
      <vt:lpstr>E-COMMERCE WEBSITE</vt:lpstr>
      <vt:lpstr>PROBLEM STATEMENT</vt:lpstr>
      <vt:lpstr>SOLUTION</vt:lpstr>
      <vt:lpstr>SOLUTION</vt:lpstr>
      <vt:lpstr>TECHNOLOGY</vt:lpstr>
      <vt:lpstr>BENEFITS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</dc:title>
  <dc:creator>Preethi B</dc:creator>
  <cp:lastModifiedBy>Sathish</cp:lastModifiedBy>
  <cp:revision>9</cp:revision>
  <dcterms:created xsi:type="dcterms:W3CDTF">2023-09-27T07:32:00Z</dcterms:created>
  <dcterms:modified xsi:type="dcterms:W3CDTF">2023-11-09T00:20:25Z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14C6B52135894713A6B911B6C140ACC8_12</vt:lpwstr>
  </property>
  <property fmtid="{D5CDD505-2E9C-101B-9397-08002B2CF9AE}" pid="3" name="KSOProductBuildVer">
    <vt:lpwstr>1033-12.2.0.13306</vt:lpwstr>
  </property>
</Properties>
</file>