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166193.15999999997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1268946.1800000002</c:v>
                </c:pt>
                <c:pt idx="3">
                  <c:v>1599611.9000000001</c:v>
                </c:pt>
                <c:pt idx="4">
                  <c:v>1000392.22</c:v>
                </c:pt>
                <c:pt idx="5">
                  <c:v>734324.3899999999</c:v>
                </c:pt>
                <c:pt idx="6">
                  <c:v>1017767.51</c:v>
                </c:pt>
                <c:pt idx="7">
                  <c:v>651854.17999999993</c:v>
                </c:pt>
                <c:pt idx="8">
                  <c:v>600130.73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69615"/>
        <c:axId val="1777870095"/>
      </c:barChart>
      <c:catAx>
        <c:axId val="17778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0095"/>
        <c:crosses val="autoZero"/>
        <c:auto val="1"/>
        <c:lblAlgn val="ctr"/>
        <c:lblOffset val="100"/>
        <c:noMultiLvlLbl val="0"/>
      </c:catAx>
      <c:valAx>
        <c:axId val="17778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6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64332" y="325960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Sathish.G</a:t>
            </a:r>
            <a:endParaRPr lang="en-IN" sz="2400" dirty="0"/>
          </a:p>
          <a:p>
            <a:r>
              <a:rPr lang="en-US" sz="2400" dirty="0"/>
              <a:t>REGISTER NO: 31220</a:t>
            </a:r>
            <a:r>
              <a:rPr lang="en-IN" sz="2400" dirty="0"/>
              <a:t>1774,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asunm119312201</a:t>
            </a:r>
            <a:r>
              <a:rPr lang="en-IN" sz="2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774</a:t>
            </a:r>
            <a:endParaRPr lang="en-US" sz="2400" dirty="0"/>
          </a:p>
          <a:p>
            <a:r>
              <a:rPr lang="en-US" sz="2400" dirty="0"/>
              <a:t>DEPARTMENT: BCOM-COMMERCE</a:t>
            </a:r>
          </a:p>
          <a:p>
            <a:r>
              <a:rPr lang="en-US" sz="2400" dirty="0"/>
              <a:t>COLLEGE: SINDHI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446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Lokeshwaran s</cp:lastModifiedBy>
  <cp:revision>18</cp:revision>
  <dcterms:created xsi:type="dcterms:W3CDTF">2024-03-29T15:07:22Z</dcterms:created>
  <dcterms:modified xsi:type="dcterms:W3CDTF">2024-09-18T02:54:33Z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