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Sathish. 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312204943</a:t>
            </a:r>
            <a:r>
              <a:rPr dirty="0" sz="2400" lang="en-US"/>
              <a:t>/asunm219unm219ncas2225cc11646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2024-03-27T19:07:22Z</dcterms:created>
  <dcterms:modified xsi:type="dcterms:W3CDTF">2024-09-10T04:23:17Z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1bbcbb26aec1488cab0f3a688951d0f5</vt:lpwstr>
  </property>
</Properties>
</file>